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C1BC7CD-9A28-4731-9945-9DF045A4A6B5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AE76423-FD54-403D-8CEE-52583E5DF5B0}">
      <dgm:prSet phldrT="[Текст]" custT="1"/>
      <dgm:spPr/>
      <dgm:t>
        <a:bodyPr/>
        <a:lstStyle/>
        <a:p>
          <a:r>
            <a:rPr lang="uk-UA" sz="3200" dirty="0" smtClean="0">
              <a:latin typeface="Times New Roman" pitchFamily="18" charset="0"/>
              <a:cs typeface="Times New Roman" pitchFamily="18" charset="0"/>
            </a:rPr>
            <a:t>КОМУНІКАЦІЯ</a:t>
          </a:r>
          <a:endParaRPr lang="ru-RU" sz="3200" dirty="0">
            <a:latin typeface="Times New Roman" pitchFamily="18" charset="0"/>
            <a:cs typeface="Times New Roman" pitchFamily="18" charset="0"/>
          </a:endParaRPr>
        </a:p>
      </dgm:t>
    </dgm:pt>
    <dgm:pt modelId="{C45DBF42-12FD-44FC-9AAA-E0BA4130D0CC}" type="parTrans" cxnId="{607D5BBF-F59A-4357-9DC9-2936352DC36E}">
      <dgm:prSet/>
      <dgm:spPr/>
      <dgm:t>
        <a:bodyPr/>
        <a:lstStyle/>
        <a:p>
          <a:endParaRPr lang="ru-RU"/>
        </a:p>
      </dgm:t>
    </dgm:pt>
    <dgm:pt modelId="{26B1A461-76CA-4F52-BCAE-2E4AE90DCCFA}" type="sibTrans" cxnId="{607D5BBF-F59A-4357-9DC9-2936352DC36E}">
      <dgm:prSet/>
      <dgm:spPr/>
      <dgm:t>
        <a:bodyPr/>
        <a:lstStyle/>
        <a:p>
          <a:endParaRPr lang="ru-RU"/>
        </a:p>
      </dgm:t>
    </dgm:pt>
    <dgm:pt modelId="{0CE7BEC3-8179-4D73-A53C-B5E7F4C46A34}">
      <dgm:prSet phldrT="[Текст]" custT="1"/>
      <dgm:spPr/>
      <dgm:t>
        <a:bodyPr/>
        <a:lstStyle/>
        <a:p>
          <a:r>
            <a:rPr lang="uk-UA" sz="3200" dirty="0" smtClean="0">
              <a:latin typeface="Times New Roman" pitchFamily="18" charset="0"/>
              <a:cs typeface="Times New Roman" pitchFamily="18" charset="0"/>
            </a:rPr>
            <a:t>КОЛАБОРАЦІЯ (СПІВПРАЦЯ)</a:t>
          </a:r>
          <a:endParaRPr lang="ru-RU" sz="3200" dirty="0">
            <a:latin typeface="Times New Roman" pitchFamily="18" charset="0"/>
            <a:cs typeface="Times New Roman" pitchFamily="18" charset="0"/>
          </a:endParaRPr>
        </a:p>
      </dgm:t>
    </dgm:pt>
    <dgm:pt modelId="{6347849F-F0F6-4B22-91B3-7D8BC7F3C2D3}" type="parTrans" cxnId="{4BB5F9CA-ECAC-4D55-AA32-D657E7DAAABD}">
      <dgm:prSet/>
      <dgm:spPr/>
      <dgm:t>
        <a:bodyPr/>
        <a:lstStyle/>
        <a:p>
          <a:endParaRPr lang="ru-RU"/>
        </a:p>
      </dgm:t>
    </dgm:pt>
    <dgm:pt modelId="{1096BABB-3915-4993-8577-FEA55EA5E75C}" type="sibTrans" cxnId="{4BB5F9CA-ECAC-4D55-AA32-D657E7DAAABD}">
      <dgm:prSet/>
      <dgm:spPr/>
      <dgm:t>
        <a:bodyPr/>
        <a:lstStyle/>
        <a:p>
          <a:endParaRPr lang="ru-RU"/>
        </a:p>
      </dgm:t>
    </dgm:pt>
    <dgm:pt modelId="{00A09447-98AA-4F2F-9312-13015098F3BC}">
      <dgm:prSet phldrT="[Текст]" custT="1"/>
      <dgm:spPr/>
      <dgm:t>
        <a:bodyPr/>
        <a:lstStyle/>
        <a:p>
          <a:r>
            <a:rPr lang="uk-UA" sz="3200" dirty="0" smtClean="0">
              <a:latin typeface="Times New Roman" pitchFamily="18" charset="0"/>
              <a:cs typeface="Times New Roman" pitchFamily="18" charset="0"/>
            </a:rPr>
            <a:t>КРЕАТИВНІСТЬ</a:t>
          </a:r>
          <a:endParaRPr lang="ru-RU" sz="3200" dirty="0">
            <a:latin typeface="Times New Roman" pitchFamily="18" charset="0"/>
            <a:cs typeface="Times New Roman" pitchFamily="18" charset="0"/>
          </a:endParaRPr>
        </a:p>
      </dgm:t>
    </dgm:pt>
    <dgm:pt modelId="{F0FCA255-044B-4855-A6A1-488245F79455}" type="parTrans" cxnId="{E626A0AF-623E-4497-9549-1B0E4D284770}">
      <dgm:prSet/>
      <dgm:spPr/>
      <dgm:t>
        <a:bodyPr/>
        <a:lstStyle/>
        <a:p>
          <a:endParaRPr lang="ru-RU"/>
        </a:p>
      </dgm:t>
    </dgm:pt>
    <dgm:pt modelId="{BA327F17-70AD-46CD-BAA8-82616C83F853}" type="sibTrans" cxnId="{E626A0AF-623E-4497-9549-1B0E4D284770}">
      <dgm:prSet/>
      <dgm:spPr/>
      <dgm:t>
        <a:bodyPr/>
        <a:lstStyle/>
        <a:p>
          <a:endParaRPr lang="ru-RU"/>
        </a:p>
      </dgm:t>
    </dgm:pt>
    <dgm:pt modelId="{50E924C9-CF7F-4047-AC83-5DD1BE3E689D}">
      <dgm:prSet phldrT="[Текст]" custT="1"/>
      <dgm:spPr/>
      <dgm:t>
        <a:bodyPr/>
        <a:lstStyle/>
        <a:p>
          <a:r>
            <a:rPr lang="uk-UA" sz="3200" dirty="0" smtClean="0">
              <a:latin typeface="Times New Roman" pitchFamily="18" charset="0"/>
              <a:cs typeface="Times New Roman" pitchFamily="18" charset="0"/>
            </a:rPr>
            <a:t>КРИТИЧНЕ МИСЛЕННЯ</a:t>
          </a:r>
          <a:endParaRPr lang="ru-RU" sz="3200" dirty="0">
            <a:latin typeface="Times New Roman" pitchFamily="18" charset="0"/>
            <a:cs typeface="Times New Roman" pitchFamily="18" charset="0"/>
          </a:endParaRPr>
        </a:p>
      </dgm:t>
    </dgm:pt>
    <dgm:pt modelId="{E7802FCC-F225-4EB8-B858-3F1918C1B77F}" type="parTrans" cxnId="{6365A458-C3D6-42B1-9F80-02E01A1F5C1E}">
      <dgm:prSet/>
      <dgm:spPr/>
      <dgm:t>
        <a:bodyPr/>
        <a:lstStyle/>
        <a:p>
          <a:endParaRPr lang="ru-RU"/>
        </a:p>
      </dgm:t>
    </dgm:pt>
    <dgm:pt modelId="{E30BC067-69CE-4F6F-8ADC-902C7E112C4E}" type="sibTrans" cxnId="{6365A458-C3D6-42B1-9F80-02E01A1F5C1E}">
      <dgm:prSet/>
      <dgm:spPr/>
      <dgm:t>
        <a:bodyPr/>
        <a:lstStyle/>
        <a:p>
          <a:endParaRPr lang="ru-RU"/>
        </a:p>
      </dgm:t>
    </dgm:pt>
    <dgm:pt modelId="{88A494A0-80DD-4251-82CE-4C4DCB263040}" type="pres">
      <dgm:prSet presAssocID="{BC1BC7CD-9A28-4731-9945-9DF045A4A6B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9CC8343-2ADB-4823-A64A-9583E62C7DDF}" type="pres">
      <dgm:prSet presAssocID="{1AE76423-FD54-403D-8CEE-52583E5DF5B0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F94A1A-59B1-4B46-B7C0-D5434203C49D}" type="pres">
      <dgm:prSet presAssocID="{26B1A461-76CA-4F52-BCAE-2E4AE90DCCFA}" presName="sibTrans" presStyleCnt="0"/>
      <dgm:spPr/>
    </dgm:pt>
    <dgm:pt modelId="{0FA1821C-C24D-4660-8013-195F474700F9}" type="pres">
      <dgm:prSet presAssocID="{0CE7BEC3-8179-4D73-A53C-B5E7F4C46A34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D4C191-B2A5-4442-97AE-8D7DF21641C3}" type="pres">
      <dgm:prSet presAssocID="{1096BABB-3915-4993-8577-FEA55EA5E75C}" presName="sibTrans" presStyleCnt="0"/>
      <dgm:spPr/>
    </dgm:pt>
    <dgm:pt modelId="{90AF3121-AA05-41BC-A813-D5B95BBCCCB9}" type="pres">
      <dgm:prSet presAssocID="{00A09447-98AA-4F2F-9312-13015098F3BC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85075B-98C1-4E14-9245-87CFCD05DC36}" type="pres">
      <dgm:prSet presAssocID="{BA327F17-70AD-46CD-BAA8-82616C83F853}" presName="sibTrans" presStyleCnt="0"/>
      <dgm:spPr/>
    </dgm:pt>
    <dgm:pt modelId="{EF25E4DC-EB9C-42B7-857B-FA343155451D}" type="pres">
      <dgm:prSet presAssocID="{50E924C9-CF7F-4047-AC83-5DD1BE3E689D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365A458-C3D6-42B1-9F80-02E01A1F5C1E}" srcId="{BC1BC7CD-9A28-4731-9945-9DF045A4A6B5}" destId="{50E924C9-CF7F-4047-AC83-5DD1BE3E689D}" srcOrd="3" destOrd="0" parTransId="{E7802FCC-F225-4EB8-B858-3F1918C1B77F}" sibTransId="{E30BC067-69CE-4F6F-8ADC-902C7E112C4E}"/>
    <dgm:cxn modelId="{C55D12F0-FC90-46ED-86F9-E758210B63BB}" type="presOf" srcId="{BC1BC7CD-9A28-4731-9945-9DF045A4A6B5}" destId="{88A494A0-80DD-4251-82CE-4C4DCB263040}" srcOrd="0" destOrd="0" presId="urn:microsoft.com/office/officeart/2005/8/layout/default"/>
    <dgm:cxn modelId="{BA6C50A3-69C9-43B2-866A-3F15EBA0CDDD}" type="presOf" srcId="{00A09447-98AA-4F2F-9312-13015098F3BC}" destId="{90AF3121-AA05-41BC-A813-D5B95BBCCCB9}" srcOrd="0" destOrd="0" presId="urn:microsoft.com/office/officeart/2005/8/layout/default"/>
    <dgm:cxn modelId="{528DC05E-2AAC-4CC6-B939-1833E205FD19}" type="presOf" srcId="{1AE76423-FD54-403D-8CEE-52583E5DF5B0}" destId="{29CC8343-2ADB-4823-A64A-9583E62C7DDF}" srcOrd="0" destOrd="0" presId="urn:microsoft.com/office/officeart/2005/8/layout/default"/>
    <dgm:cxn modelId="{4BB5F9CA-ECAC-4D55-AA32-D657E7DAAABD}" srcId="{BC1BC7CD-9A28-4731-9945-9DF045A4A6B5}" destId="{0CE7BEC3-8179-4D73-A53C-B5E7F4C46A34}" srcOrd="1" destOrd="0" parTransId="{6347849F-F0F6-4B22-91B3-7D8BC7F3C2D3}" sibTransId="{1096BABB-3915-4993-8577-FEA55EA5E75C}"/>
    <dgm:cxn modelId="{E626A0AF-623E-4497-9549-1B0E4D284770}" srcId="{BC1BC7CD-9A28-4731-9945-9DF045A4A6B5}" destId="{00A09447-98AA-4F2F-9312-13015098F3BC}" srcOrd="2" destOrd="0" parTransId="{F0FCA255-044B-4855-A6A1-488245F79455}" sibTransId="{BA327F17-70AD-46CD-BAA8-82616C83F853}"/>
    <dgm:cxn modelId="{607D5BBF-F59A-4357-9DC9-2936352DC36E}" srcId="{BC1BC7CD-9A28-4731-9945-9DF045A4A6B5}" destId="{1AE76423-FD54-403D-8CEE-52583E5DF5B0}" srcOrd="0" destOrd="0" parTransId="{C45DBF42-12FD-44FC-9AAA-E0BA4130D0CC}" sibTransId="{26B1A461-76CA-4F52-BCAE-2E4AE90DCCFA}"/>
    <dgm:cxn modelId="{B1AD1731-4C63-450D-9D87-07995E40AB73}" type="presOf" srcId="{0CE7BEC3-8179-4D73-A53C-B5E7F4C46A34}" destId="{0FA1821C-C24D-4660-8013-195F474700F9}" srcOrd="0" destOrd="0" presId="urn:microsoft.com/office/officeart/2005/8/layout/default"/>
    <dgm:cxn modelId="{4C2BC302-EFAC-49CC-90ED-B28129419D81}" type="presOf" srcId="{50E924C9-CF7F-4047-AC83-5DD1BE3E689D}" destId="{EF25E4DC-EB9C-42B7-857B-FA343155451D}" srcOrd="0" destOrd="0" presId="urn:microsoft.com/office/officeart/2005/8/layout/default"/>
    <dgm:cxn modelId="{83BE6D41-B1FD-424E-954D-6844B26B204D}" type="presParOf" srcId="{88A494A0-80DD-4251-82CE-4C4DCB263040}" destId="{29CC8343-2ADB-4823-A64A-9583E62C7DDF}" srcOrd="0" destOrd="0" presId="urn:microsoft.com/office/officeart/2005/8/layout/default"/>
    <dgm:cxn modelId="{85893C61-85D9-4BAE-AC25-1FCA6D646052}" type="presParOf" srcId="{88A494A0-80DD-4251-82CE-4C4DCB263040}" destId="{B7F94A1A-59B1-4B46-B7C0-D5434203C49D}" srcOrd="1" destOrd="0" presId="urn:microsoft.com/office/officeart/2005/8/layout/default"/>
    <dgm:cxn modelId="{6DE1802B-CDBF-4EE7-A29B-83D7CDE22E9A}" type="presParOf" srcId="{88A494A0-80DD-4251-82CE-4C4DCB263040}" destId="{0FA1821C-C24D-4660-8013-195F474700F9}" srcOrd="2" destOrd="0" presId="urn:microsoft.com/office/officeart/2005/8/layout/default"/>
    <dgm:cxn modelId="{9B8C4904-8131-4EDC-BE3B-9F99CED34D44}" type="presParOf" srcId="{88A494A0-80DD-4251-82CE-4C4DCB263040}" destId="{92D4C191-B2A5-4442-97AE-8D7DF21641C3}" srcOrd="3" destOrd="0" presId="urn:microsoft.com/office/officeart/2005/8/layout/default"/>
    <dgm:cxn modelId="{5054257E-C742-49A2-A048-ECA490A66D25}" type="presParOf" srcId="{88A494A0-80DD-4251-82CE-4C4DCB263040}" destId="{90AF3121-AA05-41BC-A813-D5B95BBCCCB9}" srcOrd="4" destOrd="0" presId="urn:microsoft.com/office/officeart/2005/8/layout/default"/>
    <dgm:cxn modelId="{8F09033D-5A9E-4721-BCBC-350D87CC77CD}" type="presParOf" srcId="{88A494A0-80DD-4251-82CE-4C4DCB263040}" destId="{9A85075B-98C1-4E14-9245-87CFCD05DC36}" srcOrd="5" destOrd="0" presId="urn:microsoft.com/office/officeart/2005/8/layout/default"/>
    <dgm:cxn modelId="{9E30966F-63A4-4CA0-8615-F4BD6E18CE81}" type="presParOf" srcId="{88A494A0-80DD-4251-82CE-4C4DCB263040}" destId="{EF25E4DC-EB9C-42B7-857B-FA343155451D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B57E227-0C7C-42DA-AAF8-D0FDBE9994D0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417A9A8-3265-4C6F-934C-46FFF4AC7600}">
      <dgm:prSet phldrT="[Текст]" custT="1"/>
      <dgm:spPr/>
      <dgm:t>
        <a:bodyPr/>
        <a:lstStyle/>
        <a:p>
          <a:r>
            <a:rPr lang="uk-UA" sz="3200" dirty="0" smtClean="0">
              <a:latin typeface="Times New Roman" pitchFamily="18" charset="0"/>
              <a:cs typeface="Times New Roman" pitchFamily="18" charset="0"/>
            </a:rPr>
            <a:t>Візуальне відчуття</a:t>
          </a:r>
          <a:endParaRPr lang="ru-RU" sz="3200" dirty="0">
            <a:latin typeface="Times New Roman" pitchFamily="18" charset="0"/>
            <a:cs typeface="Times New Roman" pitchFamily="18" charset="0"/>
          </a:endParaRPr>
        </a:p>
      </dgm:t>
    </dgm:pt>
    <dgm:pt modelId="{8DAAB15F-9AC5-412E-85AD-540F63FCF9FF}" type="parTrans" cxnId="{72E7329E-41D6-4A5E-B6A8-1BB138DB1E4B}">
      <dgm:prSet/>
      <dgm:spPr/>
      <dgm:t>
        <a:bodyPr/>
        <a:lstStyle/>
        <a:p>
          <a:endParaRPr lang="ru-RU"/>
        </a:p>
      </dgm:t>
    </dgm:pt>
    <dgm:pt modelId="{18F7BB93-8AD1-4A03-B94A-78D208E1592B}" type="sibTrans" cxnId="{72E7329E-41D6-4A5E-B6A8-1BB138DB1E4B}">
      <dgm:prSet/>
      <dgm:spPr/>
      <dgm:t>
        <a:bodyPr/>
        <a:lstStyle/>
        <a:p>
          <a:endParaRPr lang="ru-RU"/>
        </a:p>
      </dgm:t>
    </dgm:pt>
    <dgm:pt modelId="{25C2B5A2-92DD-4163-8F3D-BBDD41CCA123}">
      <dgm:prSet phldrT="[Текст]" custT="1"/>
      <dgm:spPr/>
      <dgm:t>
        <a:bodyPr/>
        <a:lstStyle/>
        <a:p>
          <a:r>
            <a:rPr lang="uk-UA" sz="3200" dirty="0" smtClean="0">
              <a:latin typeface="Times New Roman" pitchFamily="18" charset="0"/>
              <a:cs typeface="Times New Roman" pitchFamily="18" charset="0"/>
            </a:rPr>
            <a:t>Крізь скло</a:t>
          </a:r>
          <a:endParaRPr lang="ru-RU" sz="3200" dirty="0">
            <a:latin typeface="Times New Roman" pitchFamily="18" charset="0"/>
            <a:cs typeface="Times New Roman" pitchFamily="18" charset="0"/>
          </a:endParaRPr>
        </a:p>
      </dgm:t>
    </dgm:pt>
    <dgm:pt modelId="{67E37824-30BB-4C40-8675-4A0168B5CE2A}" type="parTrans" cxnId="{E013FE86-5D47-4ABB-9EE7-2AB45E3AB7E4}">
      <dgm:prSet/>
      <dgm:spPr/>
      <dgm:t>
        <a:bodyPr/>
        <a:lstStyle/>
        <a:p>
          <a:endParaRPr lang="ru-RU"/>
        </a:p>
      </dgm:t>
    </dgm:pt>
    <dgm:pt modelId="{015FF361-E9FF-4C9E-B083-C47F7AF2B6AB}" type="sibTrans" cxnId="{E013FE86-5D47-4ABB-9EE7-2AB45E3AB7E4}">
      <dgm:prSet/>
      <dgm:spPr/>
      <dgm:t>
        <a:bodyPr/>
        <a:lstStyle/>
        <a:p>
          <a:endParaRPr lang="ru-RU"/>
        </a:p>
      </dgm:t>
    </dgm:pt>
    <dgm:pt modelId="{120E1A35-3397-41EF-A1F3-A451FE8D61E4}">
      <dgm:prSet phldrT="[Текст]" custT="1"/>
      <dgm:spPr/>
      <dgm:t>
        <a:bodyPr/>
        <a:lstStyle/>
        <a:p>
          <a:r>
            <a:rPr lang="uk-UA" sz="3200" dirty="0" smtClean="0">
              <a:latin typeface="Times New Roman" pitchFamily="18" charset="0"/>
              <a:cs typeface="Times New Roman" pitchFamily="18" charset="0"/>
            </a:rPr>
            <a:t>Дискусія</a:t>
          </a:r>
          <a:endParaRPr lang="ru-RU" sz="3200" dirty="0">
            <a:latin typeface="Times New Roman" pitchFamily="18" charset="0"/>
            <a:cs typeface="Times New Roman" pitchFamily="18" charset="0"/>
          </a:endParaRPr>
        </a:p>
      </dgm:t>
    </dgm:pt>
    <dgm:pt modelId="{9E2D85E1-C8BC-4932-941C-4F6289AB8FF5}" type="parTrans" cxnId="{A1B3B7B6-C79E-4A18-9BF1-8F93DA941E02}">
      <dgm:prSet/>
      <dgm:spPr/>
      <dgm:t>
        <a:bodyPr/>
        <a:lstStyle/>
        <a:p>
          <a:endParaRPr lang="ru-RU"/>
        </a:p>
      </dgm:t>
    </dgm:pt>
    <dgm:pt modelId="{F3B815EC-7FC0-47A6-A4C2-64F8E284C8EE}" type="sibTrans" cxnId="{A1B3B7B6-C79E-4A18-9BF1-8F93DA941E02}">
      <dgm:prSet/>
      <dgm:spPr/>
      <dgm:t>
        <a:bodyPr/>
        <a:lstStyle/>
        <a:p>
          <a:endParaRPr lang="ru-RU"/>
        </a:p>
      </dgm:t>
    </dgm:pt>
    <dgm:pt modelId="{CE5815F8-4ADE-4DCE-9497-9045119E454F}">
      <dgm:prSet phldrT="[Текст]" custT="1"/>
      <dgm:spPr/>
      <dgm:t>
        <a:bodyPr/>
        <a:lstStyle/>
        <a:p>
          <a:r>
            <a:rPr lang="uk-UA" sz="3200" dirty="0" smtClean="0">
              <a:latin typeface="Times New Roman" pitchFamily="18" charset="0"/>
              <a:cs typeface="Times New Roman" pitchFamily="18" charset="0"/>
            </a:rPr>
            <a:t>Передавання руху по колу</a:t>
          </a:r>
          <a:endParaRPr lang="ru-RU" sz="3200" dirty="0">
            <a:latin typeface="Times New Roman" pitchFamily="18" charset="0"/>
            <a:cs typeface="Times New Roman" pitchFamily="18" charset="0"/>
          </a:endParaRPr>
        </a:p>
      </dgm:t>
    </dgm:pt>
    <dgm:pt modelId="{B276D847-A3F4-49AB-ABFE-C1B1723052EE}" type="parTrans" cxnId="{417D28A7-1F13-44BF-8C6F-A13A3685ADC4}">
      <dgm:prSet/>
      <dgm:spPr/>
      <dgm:t>
        <a:bodyPr/>
        <a:lstStyle/>
        <a:p>
          <a:endParaRPr lang="ru-RU"/>
        </a:p>
      </dgm:t>
    </dgm:pt>
    <dgm:pt modelId="{EE522E7C-F70B-4948-AA81-88C4675F96F2}" type="sibTrans" cxnId="{417D28A7-1F13-44BF-8C6F-A13A3685ADC4}">
      <dgm:prSet/>
      <dgm:spPr/>
      <dgm:t>
        <a:bodyPr/>
        <a:lstStyle/>
        <a:p>
          <a:endParaRPr lang="ru-RU"/>
        </a:p>
      </dgm:t>
    </dgm:pt>
    <dgm:pt modelId="{68621050-96E6-425E-B71D-1C5F36F87548}">
      <dgm:prSet phldrT="[Текст]" custT="1"/>
      <dgm:spPr/>
      <dgm:t>
        <a:bodyPr/>
        <a:lstStyle/>
        <a:p>
          <a:r>
            <a:rPr lang="uk-UA" sz="3200" dirty="0" smtClean="0">
              <a:latin typeface="Times New Roman" pitchFamily="18" charset="0"/>
              <a:cs typeface="Times New Roman" pitchFamily="18" charset="0"/>
            </a:rPr>
            <a:t>Пантоміма</a:t>
          </a:r>
          <a:endParaRPr lang="ru-RU" sz="3200" dirty="0">
            <a:latin typeface="Times New Roman" pitchFamily="18" charset="0"/>
            <a:cs typeface="Times New Roman" pitchFamily="18" charset="0"/>
          </a:endParaRPr>
        </a:p>
      </dgm:t>
    </dgm:pt>
    <dgm:pt modelId="{39D0FC96-1D61-4C33-9655-A66D762E474C}" type="parTrans" cxnId="{A1D73BD5-DC82-4319-B04D-900ED79FC80B}">
      <dgm:prSet/>
      <dgm:spPr/>
      <dgm:t>
        <a:bodyPr/>
        <a:lstStyle/>
        <a:p>
          <a:endParaRPr lang="ru-RU"/>
        </a:p>
      </dgm:t>
    </dgm:pt>
    <dgm:pt modelId="{35430E52-BC62-4A04-BB07-B4F1EF0BDE84}" type="sibTrans" cxnId="{A1D73BD5-DC82-4319-B04D-900ED79FC80B}">
      <dgm:prSet/>
      <dgm:spPr/>
      <dgm:t>
        <a:bodyPr/>
        <a:lstStyle/>
        <a:p>
          <a:endParaRPr lang="ru-RU"/>
        </a:p>
      </dgm:t>
    </dgm:pt>
    <dgm:pt modelId="{C716AF2A-9E15-49F9-8FA8-BBAC36C661B1}" type="pres">
      <dgm:prSet presAssocID="{CB57E227-0C7C-42DA-AAF8-D0FDBE9994D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491B87A-38BD-4833-B950-CCF4B54CD3C4}" type="pres">
      <dgm:prSet presAssocID="{C417A9A8-3265-4C6F-934C-46FFF4AC7600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9BFCAF-8530-4F40-8965-02DDAC412D3A}" type="pres">
      <dgm:prSet presAssocID="{18F7BB93-8AD1-4A03-B94A-78D208E1592B}" presName="sibTrans" presStyleCnt="0"/>
      <dgm:spPr/>
    </dgm:pt>
    <dgm:pt modelId="{D8FA2C18-4EC1-4FEE-BCC7-D579B6DF0280}" type="pres">
      <dgm:prSet presAssocID="{25C2B5A2-92DD-4163-8F3D-BBDD41CCA123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F4649F-46D4-46AD-8F0D-4621A1EDFE54}" type="pres">
      <dgm:prSet presAssocID="{015FF361-E9FF-4C9E-B083-C47F7AF2B6AB}" presName="sibTrans" presStyleCnt="0"/>
      <dgm:spPr/>
    </dgm:pt>
    <dgm:pt modelId="{10D86191-926D-4F02-BDFA-D1DB3F45633E}" type="pres">
      <dgm:prSet presAssocID="{120E1A35-3397-41EF-A1F3-A451FE8D61E4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7DC6CE-1439-4F78-ACFA-5F2A720C7727}" type="pres">
      <dgm:prSet presAssocID="{F3B815EC-7FC0-47A6-A4C2-64F8E284C8EE}" presName="sibTrans" presStyleCnt="0"/>
      <dgm:spPr/>
    </dgm:pt>
    <dgm:pt modelId="{702B523A-3851-4ED1-96B8-7500F66335F5}" type="pres">
      <dgm:prSet presAssocID="{CE5815F8-4ADE-4DCE-9497-9045119E454F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ECEAAD-A0A9-43F8-AE1B-A28910688A64}" type="pres">
      <dgm:prSet presAssocID="{EE522E7C-F70B-4948-AA81-88C4675F96F2}" presName="sibTrans" presStyleCnt="0"/>
      <dgm:spPr/>
    </dgm:pt>
    <dgm:pt modelId="{796A017E-6E39-492E-9B68-825CE103E082}" type="pres">
      <dgm:prSet presAssocID="{68621050-96E6-425E-B71D-1C5F36F87548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3593CD5-CE01-4B57-B4AE-EA21FD7641E1}" type="presOf" srcId="{CB57E227-0C7C-42DA-AAF8-D0FDBE9994D0}" destId="{C716AF2A-9E15-49F9-8FA8-BBAC36C661B1}" srcOrd="0" destOrd="0" presId="urn:microsoft.com/office/officeart/2005/8/layout/default"/>
    <dgm:cxn modelId="{09F7D1F2-7E0F-461F-B66B-9E79FBC22147}" type="presOf" srcId="{C417A9A8-3265-4C6F-934C-46FFF4AC7600}" destId="{A491B87A-38BD-4833-B950-CCF4B54CD3C4}" srcOrd="0" destOrd="0" presId="urn:microsoft.com/office/officeart/2005/8/layout/default"/>
    <dgm:cxn modelId="{A1D73BD5-DC82-4319-B04D-900ED79FC80B}" srcId="{CB57E227-0C7C-42DA-AAF8-D0FDBE9994D0}" destId="{68621050-96E6-425E-B71D-1C5F36F87548}" srcOrd="4" destOrd="0" parTransId="{39D0FC96-1D61-4C33-9655-A66D762E474C}" sibTransId="{35430E52-BC62-4A04-BB07-B4F1EF0BDE84}"/>
    <dgm:cxn modelId="{E013FE86-5D47-4ABB-9EE7-2AB45E3AB7E4}" srcId="{CB57E227-0C7C-42DA-AAF8-D0FDBE9994D0}" destId="{25C2B5A2-92DD-4163-8F3D-BBDD41CCA123}" srcOrd="1" destOrd="0" parTransId="{67E37824-30BB-4C40-8675-4A0168B5CE2A}" sibTransId="{015FF361-E9FF-4C9E-B083-C47F7AF2B6AB}"/>
    <dgm:cxn modelId="{A1B3B7B6-C79E-4A18-9BF1-8F93DA941E02}" srcId="{CB57E227-0C7C-42DA-AAF8-D0FDBE9994D0}" destId="{120E1A35-3397-41EF-A1F3-A451FE8D61E4}" srcOrd="2" destOrd="0" parTransId="{9E2D85E1-C8BC-4932-941C-4F6289AB8FF5}" sibTransId="{F3B815EC-7FC0-47A6-A4C2-64F8E284C8EE}"/>
    <dgm:cxn modelId="{417D28A7-1F13-44BF-8C6F-A13A3685ADC4}" srcId="{CB57E227-0C7C-42DA-AAF8-D0FDBE9994D0}" destId="{CE5815F8-4ADE-4DCE-9497-9045119E454F}" srcOrd="3" destOrd="0" parTransId="{B276D847-A3F4-49AB-ABFE-C1B1723052EE}" sibTransId="{EE522E7C-F70B-4948-AA81-88C4675F96F2}"/>
    <dgm:cxn modelId="{CA8C4941-C6C9-434E-8FA8-5A38558459B7}" type="presOf" srcId="{CE5815F8-4ADE-4DCE-9497-9045119E454F}" destId="{702B523A-3851-4ED1-96B8-7500F66335F5}" srcOrd="0" destOrd="0" presId="urn:microsoft.com/office/officeart/2005/8/layout/default"/>
    <dgm:cxn modelId="{E308E850-C1D6-4E93-8BF5-409FEAAF953C}" type="presOf" srcId="{25C2B5A2-92DD-4163-8F3D-BBDD41CCA123}" destId="{D8FA2C18-4EC1-4FEE-BCC7-D579B6DF0280}" srcOrd="0" destOrd="0" presId="urn:microsoft.com/office/officeart/2005/8/layout/default"/>
    <dgm:cxn modelId="{C99BEC6D-4EBC-406B-9ADC-BDE34AC43B5E}" type="presOf" srcId="{120E1A35-3397-41EF-A1F3-A451FE8D61E4}" destId="{10D86191-926D-4F02-BDFA-D1DB3F45633E}" srcOrd="0" destOrd="0" presId="urn:microsoft.com/office/officeart/2005/8/layout/default"/>
    <dgm:cxn modelId="{72E7329E-41D6-4A5E-B6A8-1BB138DB1E4B}" srcId="{CB57E227-0C7C-42DA-AAF8-D0FDBE9994D0}" destId="{C417A9A8-3265-4C6F-934C-46FFF4AC7600}" srcOrd="0" destOrd="0" parTransId="{8DAAB15F-9AC5-412E-85AD-540F63FCF9FF}" sibTransId="{18F7BB93-8AD1-4A03-B94A-78D208E1592B}"/>
    <dgm:cxn modelId="{75EDB227-654E-4E77-9184-030AA457539C}" type="presOf" srcId="{68621050-96E6-425E-B71D-1C5F36F87548}" destId="{796A017E-6E39-492E-9B68-825CE103E082}" srcOrd="0" destOrd="0" presId="urn:microsoft.com/office/officeart/2005/8/layout/default"/>
    <dgm:cxn modelId="{3385E863-BCD0-48B3-B975-4960A0E330F5}" type="presParOf" srcId="{C716AF2A-9E15-49F9-8FA8-BBAC36C661B1}" destId="{A491B87A-38BD-4833-B950-CCF4B54CD3C4}" srcOrd="0" destOrd="0" presId="urn:microsoft.com/office/officeart/2005/8/layout/default"/>
    <dgm:cxn modelId="{353390E2-F524-4920-9368-48EC191D5B23}" type="presParOf" srcId="{C716AF2A-9E15-49F9-8FA8-BBAC36C661B1}" destId="{E19BFCAF-8530-4F40-8965-02DDAC412D3A}" srcOrd="1" destOrd="0" presId="urn:microsoft.com/office/officeart/2005/8/layout/default"/>
    <dgm:cxn modelId="{CF61FADF-81E8-4B1B-9205-E7E1445EA0D0}" type="presParOf" srcId="{C716AF2A-9E15-49F9-8FA8-BBAC36C661B1}" destId="{D8FA2C18-4EC1-4FEE-BCC7-D579B6DF0280}" srcOrd="2" destOrd="0" presId="urn:microsoft.com/office/officeart/2005/8/layout/default"/>
    <dgm:cxn modelId="{BC90C1AB-9FDB-43CB-AE29-5A47468C2EFC}" type="presParOf" srcId="{C716AF2A-9E15-49F9-8FA8-BBAC36C661B1}" destId="{36F4649F-46D4-46AD-8F0D-4621A1EDFE54}" srcOrd="3" destOrd="0" presId="urn:microsoft.com/office/officeart/2005/8/layout/default"/>
    <dgm:cxn modelId="{6EABCB60-EAF2-4B7B-9E42-76218AEA693A}" type="presParOf" srcId="{C716AF2A-9E15-49F9-8FA8-BBAC36C661B1}" destId="{10D86191-926D-4F02-BDFA-D1DB3F45633E}" srcOrd="4" destOrd="0" presId="urn:microsoft.com/office/officeart/2005/8/layout/default"/>
    <dgm:cxn modelId="{93B48E02-C208-4B65-88B7-6000AD27ABF7}" type="presParOf" srcId="{C716AF2A-9E15-49F9-8FA8-BBAC36C661B1}" destId="{EC7DC6CE-1439-4F78-ACFA-5F2A720C7727}" srcOrd="5" destOrd="0" presId="urn:microsoft.com/office/officeart/2005/8/layout/default"/>
    <dgm:cxn modelId="{39A19731-012C-443D-8685-4338F5B5CF87}" type="presParOf" srcId="{C716AF2A-9E15-49F9-8FA8-BBAC36C661B1}" destId="{702B523A-3851-4ED1-96B8-7500F66335F5}" srcOrd="6" destOrd="0" presId="urn:microsoft.com/office/officeart/2005/8/layout/default"/>
    <dgm:cxn modelId="{B304E513-5EA0-4B19-9561-0392C93D083A}" type="presParOf" srcId="{C716AF2A-9E15-49F9-8FA8-BBAC36C661B1}" destId="{4AECEAAD-A0A9-43F8-AE1B-A28910688A64}" srcOrd="7" destOrd="0" presId="urn:microsoft.com/office/officeart/2005/8/layout/default"/>
    <dgm:cxn modelId="{E8F29905-7F37-4C94-B235-29BC193AE4E5}" type="presParOf" srcId="{C716AF2A-9E15-49F9-8FA8-BBAC36C661B1}" destId="{796A017E-6E39-492E-9B68-825CE103E082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9BDE56A-9A88-4A28-87DD-969A678C13B8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CDF55D5-8D4F-4577-A65B-FC1468F85111}">
      <dgm:prSet phldrT="[Текст]" phldr="1"/>
      <dgm:spPr/>
      <dgm:t>
        <a:bodyPr/>
        <a:lstStyle/>
        <a:p>
          <a:endParaRPr lang="ru-RU" dirty="0"/>
        </a:p>
      </dgm:t>
    </dgm:pt>
    <dgm:pt modelId="{399DF8AA-EA40-46FD-9AE4-52DABED02E3B}" type="parTrans" cxnId="{3E58ACE4-043A-4A52-BE61-500BD9243429}">
      <dgm:prSet/>
      <dgm:spPr/>
      <dgm:t>
        <a:bodyPr/>
        <a:lstStyle/>
        <a:p>
          <a:endParaRPr lang="ru-RU"/>
        </a:p>
      </dgm:t>
    </dgm:pt>
    <dgm:pt modelId="{4628C60C-A274-47F1-9EEE-7A2846230A9D}" type="sibTrans" cxnId="{3E58ACE4-043A-4A52-BE61-500BD9243429}">
      <dgm:prSet/>
      <dgm:spPr/>
      <dgm:t>
        <a:bodyPr/>
        <a:lstStyle/>
        <a:p>
          <a:endParaRPr lang="ru-RU"/>
        </a:p>
      </dgm:t>
    </dgm:pt>
    <dgm:pt modelId="{68C75429-E8B8-42C6-84FE-8E11CCE55350}">
      <dgm:prSet phldrT="[Текст]"/>
      <dgm:spPr/>
      <dgm:t>
        <a:bodyPr/>
        <a:lstStyle/>
        <a:p>
          <a:r>
            <a:rPr lang="uk-UA" b="1" dirty="0" smtClean="0"/>
            <a:t>Підвищення якості управління;</a:t>
          </a:r>
          <a:endParaRPr lang="ru-RU" b="1" dirty="0"/>
        </a:p>
      </dgm:t>
    </dgm:pt>
    <dgm:pt modelId="{678C7A90-28D5-4E26-BEF2-F44E07A6F07C}" type="parTrans" cxnId="{8D1CF0F8-CA75-430B-A5BE-AF94D2585610}">
      <dgm:prSet/>
      <dgm:spPr/>
      <dgm:t>
        <a:bodyPr/>
        <a:lstStyle/>
        <a:p>
          <a:endParaRPr lang="ru-RU"/>
        </a:p>
      </dgm:t>
    </dgm:pt>
    <dgm:pt modelId="{8C13B969-5BB3-41EA-8DD6-49D175DF1DB9}" type="sibTrans" cxnId="{8D1CF0F8-CA75-430B-A5BE-AF94D2585610}">
      <dgm:prSet/>
      <dgm:spPr/>
      <dgm:t>
        <a:bodyPr/>
        <a:lstStyle/>
        <a:p>
          <a:endParaRPr lang="ru-RU"/>
        </a:p>
      </dgm:t>
    </dgm:pt>
    <dgm:pt modelId="{A03C8BF5-7BD9-4B6A-9F64-855DA4B6ABFD}">
      <dgm:prSet phldrT="[Текст]"/>
      <dgm:spPr/>
      <dgm:t>
        <a:bodyPr/>
        <a:lstStyle/>
        <a:p>
          <a:r>
            <a:rPr lang="uk-UA" b="1" dirty="0" smtClean="0"/>
            <a:t>Швидкий пошук оптимальних рішень;</a:t>
          </a:r>
          <a:endParaRPr lang="ru-RU" b="1" dirty="0"/>
        </a:p>
      </dgm:t>
    </dgm:pt>
    <dgm:pt modelId="{C17B356B-3823-45BC-A1D2-39D1EC8C660D}" type="parTrans" cxnId="{587B664A-2F52-4930-8B8D-5D0BFB3D603E}">
      <dgm:prSet/>
      <dgm:spPr/>
      <dgm:t>
        <a:bodyPr/>
        <a:lstStyle/>
        <a:p>
          <a:endParaRPr lang="ru-RU"/>
        </a:p>
      </dgm:t>
    </dgm:pt>
    <dgm:pt modelId="{3359F59B-CC61-4DF6-AE1A-797D81A64047}" type="sibTrans" cxnId="{587B664A-2F52-4930-8B8D-5D0BFB3D603E}">
      <dgm:prSet/>
      <dgm:spPr/>
      <dgm:t>
        <a:bodyPr/>
        <a:lstStyle/>
        <a:p>
          <a:endParaRPr lang="ru-RU"/>
        </a:p>
      </dgm:t>
    </dgm:pt>
    <dgm:pt modelId="{08ACFCAC-4A03-4743-8033-51F41BFE8EA6}">
      <dgm:prSet phldrT="[Текст]" phldr="1"/>
      <dgm:spPr/>
      <dgm:t>
        <a:bodyPr/>
        <a:lstStyle/>
        <a:p>
          <a:endParaRPr lang="ru-RU" dirty="0"/>
        </a:p>
      </dgm:t>
    </dgm:pt>
    <dgm:pt modelId="{2DD4A70B-3ECF-4ACB-810C-58FF8A4DBC92}" type="parTrans" cxnId="{73E7B6A0-4EC8-41FC-9881-7350D906DE1C}">
      <dgm:prSet/>
      <dgm:spPr/>
      <dgm:t>
        <a:bodyPr/>
        <a:lstStyle/>
        <a:p>
          <a:endParaRPr lang="ru-RU"/>
        </a:p>
      </dgm:t>
    </dgm:pt>
    <dgm:pt modelId="{93D74126-97F9-49F5-AFBB-D7477F596133}" type="sibTrans" cxnId="{73E7B6A0-4EC8-41FC-9881-7350D906DE1C}">
      <dgm:prSet/>
      <dgm:spPr/>
      <dgm:t>
        <a:bodyPr/>
        <a:lstStyle/>
        <a:p>
          <a:endParaRPr lang="ru-RU"/>
        </a:p>
      </dgm:t>
    </dgm:pt>
    <dgm:pt modelId="{1C0F69CA-1F2D-462D-B359-5856039FBD9C}">
      <dgm:prSet phldrT="[Текст]"/>
      <dgm:spPr/>
      <dgm:t>
        <a:bodyPr/>
        <a:lstStyle/>
        <a:p>
          <a:r>
            <a:rPr lang="uk-UA" b="1" dirty="0" smtClean="0"/>
            <a:t>Гнучкість розподілу завдань;</a:t>
          </a:r>
          <a:endParaRPr lang="ru-RU" b="1" dirty="0"/>
        </a:p>
      </dgm:t>
    </dgm:pt>
    <dgm:pt modelId="{BDCD0AAA-9426-4612-AAC3-DEB9697E7363}" type="parTrans" cxnId="{FC75F41F-5D7F-4CCE-8FCB-494D0F9540E6}">
      <dgm:prSet/>
      <dgm:spPr/>
      <dgm:t>
        <a:bodyPr/>
        <a:lstStyle/>
        <a:p>
          <a:endParaRPr lang="ru-RU"/>
        </a:p>
      </dgm:t>
    </dgm:pt>
    <dgm:pt modelId="{258B0CE1-C2F7-43E0-8ABF-1ACBDC249267}" type="sibTrans" cxnId="{FC75F41F-5D7F-4CCE-8FCB-494D0F9540E6}">
      <dgm:prSet/>
      <dgm:spPr/>
      <dgm:t>
        <a:bodyPr/>
        <a:lstStyle/>
        <a:p>
          <a:endParaRPr lang="ru-RU"/>
        </a:p>
      </dgm:t>
    </dgm:pt>
    <dgm:pt modelId="{3AA5A0BF-2D7C-4A54-9379-F5241FD7CC20}">
      <dgm:prSet phldrT="[Текст]"/>
      <dgm:spPr/>
      <dgm:t>
        <a:bodyPr/>
        <a:lstStyle/>
        <a:p>
          <a:r>
            <a:rPr lang="uk-UA" b="1" dirty="0" smtClean="0"/>
            <a:t>Створення творчої атмосфери;</a:t>
          </a:r>
          <a:endParaRPr lang="ru-RU" b="1" dirty="0"/>
        </a:p>
      </dgm:t>
    </dgm:pt>
    <dgm:pt modelId="{2DCBBA4D-8726-4FB3-84A1-69AC54EA2A70}" type="parTrans" cxnId="{990D3E9B-E912-4C62-A8FF-830A0AA5E53E}">
      <dgm:prSet/>
      <dgm:spPr/>
      <dgm:t>
        <a:bodyPr/>
        <a:lstStyle/>
        <a:p>
          <a:endParaRPr lang="ru-RU"/>
        </a:p>
      </dgm:t>
    </dgm:pt>
    <dgm:pt modelId="{AAD6DF31-34AE-4952-BB8F-ACC42AC5A27B}" type="sibTrans" cxnId="{990D3E9B-E912-4C62-A8FF-830A0AA5E53E}">
      <dgm:prSet/>
      <dgm:spPr/>
      <dgm:t>
        <a:bodyPr/>
        <a:lstStyle/>
        <a:p>
          <a:endParaRPr lang="ru-RU"/>
        </a:p>
      </dgm:t>
    </dgm:pt>
    <dgm:pt modelId="{0FCBB063-7C0F-4284-9B55-0A617AED93D8}">
      <dgm:prSet phldrT="[Текст]" phldr="1"/>
      <dgm:spPr/>
      <dgm:t>
        <a:bodyPr/>
        <a:lstStyle/>
        <a:p>
          <a:endParaRPr lang="ru-RU" dirty="0"/>
        </a:p>
      </dgm:t>
    </dgm:pt>
    <dgm:pt modelId="{AA4D3072-447C-40C5-A4FE-2100D88F898B}" type="parTrans" cxnId="{9B578778-30D1-4E29-AFB5-2773A5033D81}">
      <dgm:prSet/>
      <dgm:spPr/>
      <dgm:t>
        <a:bodyPr/>
        <a:lstStyle/>
        <a:p>
          <a:endParaRPr lang="ru-RU"/>
        </a:p>
      </dgm:t>
    </dgm:pt>
    <dgm:pt modelId="{1AEBE419-584C-41A9-9644-25DD8E1D3E1A}" type="sibTrans" cxnId="{9B578778-30D1-4E29-AFB5-2773A5033D81}">
      <dgm:prSet/>
      <dgm:spPr/>
      <dgm:t>
        <a:bodyPr/>
        <a:lstStyle/>
        <a:p>
          <a:endParaRPr lang="ru-RU"/>
        </a:p>
      </dgm:t>
    </dgm:pt>
    <dgm:pt modelId="{AA87DDCD-52FD-4F65-A3B4-AA02C615A1B4}">
      <dgm:prSet phldrT="[Текст]"/>
      <dgm:spPr/>
      <dgm:t>
        <a:bodyPr/>
        <a:lstStyle/>
        <a:p>
          <a:r>
            <a:rPr lang="uk-UA" b="1" dirty="0" smtClean="0"/>
            <a:t>Подолання пасивності членів колективу;</a:t>
          </a:r>
          <a:endParaRPr lang="ru-RU" b="1" dirty="0"/>
        </a:p>
      </dgm:t>
    </dgm:pt>
    <dgm:pt modelId="{0AAA21A8-1363-4BB5-B638-15CC21619360}" type="parTrans" cxnId="{8CBCB322-ABA4-4292-9B26-2861561903B5}">
      <dgm:prSet/>
      <dgm:spPr/>
      <dgm:t>
        <a:bodyPr/>
        <a:lstStyle/>
        <a:p>
          <a:endParaRPr lang="ru-RU"/>
        </a:p>
      </dgm:t>
    </dgm:pt>
    <dgm:pt modelId="{F9165376-D6FB-4833-9783-02AE97560AF4}" type="sibTrans" cxnId="{8CBCB322-ABA4-4292-9B26-2861561903B5}">
      <dgm:prSet/>
      <dgm:spPr/>
      <dgm:t>
        <a:bodyPr/>
        <a:lstStyle/>
        <a:p>
          <a:endParaRPr lang="ru-RU"/>
        </a:p>
      </dgm:t>
    </dgm:pt>
    <dgm:pt modelId="{D7296A61-82BD-47F4-B979-7E8C6E2F3204}">
      <dgm:prSet phldrT="[Текст]"/>
      <dgm:spPr/>
      <dgm:t>
        <a:bodyPr/>
        <a:lstStyle/>
        <a:p>
          <a:r>
            <a:rPr lang="uk-UA" b="1" dirty="0" smtClean="0"/>
            <a:t>Спрощення втілення прийнятих рішень.</a:t>
          </a:r>
          <a:endParaRPr lang="ru-RU" b="1" dirty="0"/>
        </a:p>
      </dgm:t>
    </dgm:pt>
    <dgm:pt modelId="{A6BCF10C-F2CF-49BF-AD24-FA5CE067A1D3}" type="parTrans" cxnId="{D2D3BC2A-8CB8-4FF7-B6F8-58CBFA471FB4}">
      <dgm:prSet/>
      <dgm:spPr/>
      <dgm:t>
        <a:bodyPr/>
        <a:lstStyle/>
        <a:p>
          <a:endParaRPr lang="ru-RU"/>
        </a:p>
      </dgm:t>
    </dgm:pt>
    <dgm:pt modelId="{52FDE8CE-6302-4740-AD1D-D3334BC5FFA1}" type="sibTrans" cxnId="{D2D3BC2A-8CB8-4FF7-B6F8-58CBFA471FB4}">
      <dgm:prSet/>
      <dgm:spPr/>
      <dgm:t>
        <a:bodyPr/>
        <a:lstStyle/>
        <a:p>
          <a:endParaRPr lang="ru-RU"/>
        </a:p>
      </dgm:t>
    </dgm:pt>
    <dgm:pt modelId="{06AF5EE7-F6E4-406A-A356-94284EB7E73D}" type="pres">
      <dgm:prSet presAssocID="{99BDE56A-9A88-4A28-87DD-969A678C13B8}" presName="linearFlow" presStyleCnt="0">
        <dgm:presLayoutVars>
          <dgm:dir/>
          <dgm:animLvl val="lvl"/>
          <dgm:resizeHandles val="exact"/>
        </dgm:presLayoutVars>
      </dgm:prSet>
      <dgm:spPr/>
    </dgm:pt>
    <dgm:pt modelId="{0D1250DB-A6F7-4C5D-9209-6E78D283B437}" type="pres">
      <dgm:prSet presAssocID="{0CDF55D5-8D4F-4577-A65B-FC1468F85111}" presName="composite" presStyleCnt="0"/>
      <dgm:spPr/>
    </dgm:pt>
    <dgm:pt modelId="{74CF75F2-1C2F-4F46-BC07-7A8F0CCE0496}" type="pres">
      <dgm:prSet presAssocID="{0CDF55D5-8D4F-4577-A65B-FC1468F85111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F0F48F4E-1241-43CF-9E86-39654F78DD91}" type="pres">
      <dgm:prSet presAssocID="{0CDF55D5-8D4F-4577-A65B-FC1468F85111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67440C-64E3-4F32-B1AB-97477EFD64ED}" type="pres">
      <dgm:prSet presAssocID="{4628C60C-A274-47F1-9EEE-7A2846230A9D}" presName="sp" presStyleCnt="0"/>
      <dgm:spPr/>
    </dgm:pt>
    <dgm:pt modelId="{2BCA12DD-0066-4AD0-8DF4-9A1780F0F6F7}" type="pres">
      <dgm:prSet presAssocID="{08ACFCAC-4A03-4743-8033-51F41BFE8EA6}" presName="composite" presStyleCnt="0"/>
      <dgm:spPr/>
    </dgm:pt>
    <dgm:pt modelId="{E03DB30F-89DB-4F14-8DA0-B7F08708CACA}" type="pres">
      <dgm:prSet presAssocID="{08ACFCAC-4A03-4743-8033-51F41BFE8EA6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0AA6BB87-BD60-4785-9E02-ECE076098AD4}" type="pres">
      <dgm:prSet presAssocID="{08ACFCAC-4A03-4743-8033-51F41BFE8EA6}" presName="descendantText" presStyleLbl="alignAcc1" presStyleIdx="1" presStyleCnt="3">
        <dgm:presLayoutVars>
          <dgm:bulletEnabled val="1"/>
        </dgm:presLayoutVars>
      </dgm:prSet>
      <dgm:spPr/>
    </dgm:pt>
    <dgm:pt modelId="{21426BF8-2E74-4C5C-847D-83FF65106E19}" type="pres">
      <dgm:prSet presAssocID="{93D74126-97F9-49F5-AFBB-D7477F596133}" presName="sp" presStyleCnt="0"/>
      <dgm:spPr/>
    </dgm:pt>
    <dgm:pt modelId="{2099A110-28A2-402B-96CD-4F8539D28849}" type="pres">
      <dgm:prSet presAssocID="{0FCBB063-7C0F-4284-9B55-0A617AED93D8}" presName="composite" presStyleCnt="0"/>
      <dgm:spPr/>
    </dgm:pt>
    <dgm:pt modelId="{1AD929EB-EA35-470F-A0A8-51B9554B9453}" type="pres">
      <dgm:prSet presAssocID="{0FCBB063-7C0F-4284-9B55-0A617AED93D8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B1C1939C-1C29-4925-8F1B-1446101F2BA6}" type="pres">
      <dgm:prSet presAssocID="{0FCBB063-7C0F-4284-9B55-0A617AED93D8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87B664A-2F52-4930-8B8D-5D0BFB3D603E}" srcId="{0CDF55D5-8D4F-4577-A65B-FC1468F85111}" destId="{A03C8BF5-7BD9-4B6A-9F64-855DA4B6ABFD}" srcOrd="1" destOrd="0" parTransId="{C17B356B-3823-45BC-A1D2-39D1EC8C660D}" sibTransId="{3359F59B-CC61-4DF6-AE1A-797D81A64047}"/>
    <dgm:cxn modelId="{CFA50468-CC38-4BCE-99F5-142945BADEDB}" type="presOf" srcId="{08ACFCAC-4A03-4743-8033-51F41BFE8EA6}" destId="{E03DB30F-89DB-4F14-8DA0-B7F08708CACA}" srcOrd="0" destOrd="0" presId="urn:microsoft.com/office/officeart/2005/8/layout/chevron2"/>
    <dgm:cxn modelId="{307C9A50-0A3B-4417-ACDB-BAFE9CDE09B6}" type="presOf" srcId="{68C75429-E8B8-42C6-84FE-8E11CCE55350}" destId="{F0F48F4E-1241-43CF-9E86-39654F78DD91}" srcOrd="0" destOrd="0" presId="urn:microsoft.com/office/officeart/2005/8/layout/chevron2"/>
    <dgm:cxn modelId="{20F7E986-DE20-4D7D-A9BF-D4769D8BCE68}" type="presOf" srcId="{D7296A61-82BD-47F4-B979-7E8C6E2F3204}" destId="{B1C1939C-1C29-4925-8F1B-1446101F2BA6}" srcOrd="0" destOrd="1" presId="urn:microsoft.com/office/officeart/2005/8/layout/chevron2"/>
    <dgm:cxn modelId="{B98FE606-36EA-4C8B-8A12-761AE1D2F7C4}" type="presOf" srcId="{99BDE56A-9A88-4A28-87DD-969A678C13B8}" destId="{06AF5EE7-F6E4-406A-A356-94284EB7E73D}" srcOrd="0" destOrd="0" presId="urn:microsoft.com/office/officeart/2005/8/layout/chevron2"/>
    <dgm:cxn modelId="{73E7B6A0-4EC8-41FC-9881-7350D906DE1C}" srcId="{99BDE56A-9A88-4A28-87DD-969A678C13B8}" destId="{08ACFCAC-4A03-4743-8033-51F41BFE8EA6}" srcOrd="1" destOrd="0" parTransId="{2DD4A70B-3ECF-4ACB-810C-58FF8A4DBC92}" sibTransId="{93D74126-97F9-49F5-AFBB-D7477F596133}"/>
    <dgm:cxn modelId="{FC75F41F-5D7F-4CCE-8FCB-494D0F9540E6}" srcId="{08ACFCAC-4A03-4743-8033-51F41BFE8EA6}" destId="{1C0F69CA-1F2D-462D-B359-5856039FBD9C}" srcOrd="0" destOrd="0" parTransId="{BDCD0AAA-9426-4612-AAC3-DEB9697E7363}" sibTransId="{258B0CE1-C2F7-43E0-8ABF-1ACBDC249267}"/>
    <dgm:cxn modelId="{990D3E9B-E912-4C62-A8FF-830A0AA5E53E}" srcId="{08ACFCAC-4A03-4743-8033-51F41BFE8EA6}" destId="{3AA5A0BF-2D7C-4A54-9379-F5241FD7CC20}" srcOrd="1" destOrd="0" parTransId="{2DCBBA4D-8726-4FB3-84A1-69AC54EA2A70}" sibTransId="{AAD6DF31-34AE-4952-BB8F-ACC42AC5A27B}"/>
    <dgm:cxn modelId="{E5C997C0-93F9-4ED3-BF8E-755FD7676BC7}" type="presOf" srcId="{0FCBB063-7C0F-4284-9B55-0A617AED93D8}" destId="{1AD929EB-EA35-470F-A0A8-51B9554B9453}" srcOrd="0" destOrd="0" presId="urn:microsoft.com/office/officeart/2005/8/layout/chevron2"/>
    <dgm:cxn modelId="{9759C79E-927A-48A5-90AB-63D035406C09}" type="presOf" srcId="{3AA5A0BF-2D7C-4A54-9379-F5241FD7CC20}" destId="{0AA6BB87-BD60-4785-9E02-ECE076098AD4}" srcOrd="0" destOrd="1" presId="urn:microsoft.com/office/officeart/2005/8/layout/chevron2"/>
    <dgm:cxn modelId="{966813F7-AD3F-43F6-9834-B8A0CB8129E2}" type="presOf" srcId="{AA87DDCD-52FD-4F65-A3B4-AA02C615A1B4}" destId="{B1C1939C-1C29-4925-8F1B-1446101F2BA6}" srcOrd="0" destOrd="0" presId="urn:microsoft.com/office/officeart/2005/8/layout/chevron2"/>
    <dgm:cxn modelId="{9B578778-30D1-4E29-AFB5-2773A5033D81}" srcId="{99BDE56A-9A88-4A28-87DD-969A678C13B8}" destId="{0FCBB063-7C0F-4284-9B55-0A617AED93D8}" srcOrd="2" destOrd="0" parTransId="{AA4D3072-447C-40C5-A4FE-2100D88F898B}" sibTransId="{1AEBE419-584C-41A9-9644-25DD8E1D3E1A}"/>
    <dgm:cxn modelId="{D2D3BC2A-8CB8-4FF7-B6F8-58CBFA471FB4}" srcId="{0FCBB063-7C0F-4284-9B55-0A617AED93D8}" destId="{D7296A61-82BD-47F4-B979-7E8C6E2F3204}" srcOrd="1" destOrd="0" parTransId="{A6BCF10C-F2CF-49BF-AD24-FA5CE067A1D3}" sibTransId="{52FDE8CE-6302-4740-AD1D-D3334BC5FFA1}"/>
    <dgm:cxn modelId="{F7B06A64-319E-464E-9CCF-BFB3048ED836}" type="presOf" srcId="{1C0F69CA-1F2D-462D-B359-5856039FBD9C}" destId="{0AA6BB87-BD60-4785-9E02-ECE076098AD4}" srcOrd="0" destOrd="0" presId="urn:microsoft.com/office/officeart/2005/8/layout/chevron2"/>
    <dgm:cxn modelId="{5F6754FE-5C96-4FB2-8415-AB6CAED0B99B}" type="presOf" srcId="{A03C8BF5-7BD9-4B6A-9F64-855DA4B6ABFD}" destId="{F0F48F4E-1241-43CF-9E86-39654F78DD91}" srcOrd="0" destOrd="1" presId="urn:microsoft.com/office/officeart/2005/8/layout/chevron2"/>
    <dgm:cxn modelId="{8CBCB322-ABA4-4292-9B26-2861561903B5}" srcId="{0FCBB063-7C0F-4284-9B55-0A617AED93D8}" destId="{AA87DDCD-52FD-4F65-A3B4-AA02C615A1B4}" srcOrd="0" destOrd="0" parTransId="{0AAA21A8-1363-4BB5-B638-15CC21619360}" sibTransId="{F9165376-D6FB-4833-9783-02AE97560AF4}"/>
    <dgm:cxn modelId="{4BEC6113-EE8D-4A52-B810-229EF3F5D120}" type="presOf" srcId="{0CDF55D5-8D4F-4577-A65B-FC1468F85111}" destId="{74CF75F2-1C2F-4F46-BC07-7A8F0CCE0496}" srcOrd="0" destOrd="0" presId="urn:microsoft.com/office/officeart/2005/8/layout/chevron2"/>
    <dgm:cxn modelId="{3E58ACE4-043A-4A52-BE61-500BD9243429}" srcId="{99BDE56A-9A88-4A28-87DD-969A678C13B8}" destId="{0CDF55D5-8D4F-4577-A65B-FC1468F85111}" srcOrd="0" destOrd="0" parTransId="{399DF8AA-EA40-46FD-9AE4-52DABED02E3B}" sibTransId="{4628C60C-A274-47F1-9EEE-7A2846230A9D}"/>
    <dgm:cxn modelId="{8D1CF0F8-CA75-430B-A5BE-AF94D2585610}" srcId="{0CDF55D5-8D4F-4577-A65B-FC1468F85111}" destId="{68C75429-E8B8-42C6-84FE-8E11CCE55350}" srcOrd="0" destOrd="0" parTransId="{678C7A90-28D5-4E26-BEF2-F44E07A6F07C}" sibTransId="{8C13B969-5BB3-41EA-8DD6-49D175DF1DB9}"/>
    <dgm:cxn modelId="{D7BB7207-351E-4836-B7CF-7674BC8A381C}" type="presParOf" srcId="{06AF5EE7-F6E4-406A-A356-94284EB7E73D}" destId="{0D1250DB-A6F7-4C5D-9209-6E78D283B437}" srcOrd="0" destOrd="0" presId="urn:microsoft.com/office/officeart/2005/8/layout/chevron2"/>
    <dgm:cxn modelId="{753EC042-59F4-49E1-94F3-233DCBDEF3FA}" type="presParOf" srcId="{0D1250DB-A6F7-4C5D-9209-6E78D283B437}" destId="{74CF75F2-1C2F-4F46-BC07-7A8F0CCE0496}" srcOrd="0" destOrd="0" presId="urn:microsoft.com/office/officeart/2005/8/layout/chevron2"/>
    <dgm:cxn modelId="{E0DAEE6B-035F-4F74-98BE-7FB4B0C9F6A9}" type="presParOf" srcId="{0D1250DB-A6F7-4C5D-9209-6E78D283B437}" destId="{F0F48F4E-1241-43CF-9E86-39654F78DD91}" srcOrd="1" destOrd="0" presId="urn:microsoft.com/office/officeart/2005/8/layout/chevron2"/>
    <dgm:cxn modelId="{B4A34EB3-DE09-4BCC-B485-605160602B92}" type="presParOf" srcId="{06AF5EE7-F6E4-406A-A356-94284EB7E73D}" destId="{C967440C-64E3-4F32-B1AB-97477EFD64ED}" srcOrd="1" destOrd="0" presId="urn:microsoft.com/office/officeart/2005/8/layout/chevron2"/>
    <dgm:cxn modelId="{88882509-B0A9-491C-900B-D1AA4709C92B}" type="presParOf" srcId="{06AF5EE7-F6E4-406A-A356-94284EB7E73D}" destId="{2BCA12DD-0066-4AD0-8DF4-9A1780F0F6F7}" srcOrd="2" destOrd="0" presId="urn:microsoft.com/office/officeart/2005/8/layout/chevron2"/>
    <dgm:cxn modelId="{620FB310-BB76-49E7-8E8A-2C76E64BF40A}" type="presParOf" srcId="{2BCA12DD-0066-4AD0-8DF4-9A1780F0F6F7}" destId="{E03DB30F-89DB-4F14-8DA0-B7F08708CACA}" srcOrd="0" destOrd="0" presId="urn:microsoft.com/office/officeart/2005/8/layout/chevron2"/>
    <dgm:cxn modelId="{73C8237A-E2D8-4A63-B886-19DEDC7BCF0F}" type="presParOf" srcId="{2BCA12DD-0066-4AD0-8DF4-9A1780F0F6F7}" destId="{0AA6BB87-BD60-4785-9E02-ECE076098AD4}" srcOrd="1" destOrd="0" presId="urn:microsoft.com/office/officeart/2005/8/layout/chevron2"/>
    <dgm:cxn modelId="{48D0F066-5D6A-4DF3-A9DF-E59E243D5036}" type="presParOf" srcId="{06AF5EE7-F6E4-406A-A356-94284EB7E73D}" destId="{21426BF8-2E74-4C5C-847D-83FF65106E19}" srcOrd="3" destOrd="0" presId="urn:microsoft.com/office/officeart/2005/8/layout/chevron2"/>
    <dgm:cxn modelId="{3AF09D96-937E-4479-8287-E53E7CD63BD0}" type="presParOf" srcId="{06AF5EE7-F6E4-406A-A356-94284EB7E73D}" destId="{2099A110-28A2-402B-96CD-4F8539D28849}" srcOrd="4" destOrd="0" presId="urn:microsoft.com/office/officeart/2005/8/layout/chevron2"/>
    <dgm:cxn modelId="{3D2AEB81-6B23-495D-8118-AA14EA6C8A0E}" type="presParOf" srcId="{2099A110-28A2-402B-96CD-4F8539D28849}" destId="{1AD929EB-EA35-470F-A0A8-51B9554B9453}" srcOrd="0" destOrd="0" presId="urn:microsoft.com/office/officeart/2005/8/layout/chevron2"/>
    <dgm:cxn modelId="{3872F124-9BE2-465D-9162-42620019D1A4}" type="presParOf" srcId="{2099A110-28A2-402B-96CD-4F8539D28849}" destId="{B1C1939C-1C29-4925-8F1B-1446101F2BA6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B57E227-0C7C-42DA-AAF8-D0FDBE9994D0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417A9A8-3265-4C6F-934C-46FFF4AC7600}">
      <dgm:prSet phldrT="[Текст]" custT="1"/>
      <dgm:spPr/>
      <dgm:t>
        <a:bodyPr/>
        <a:lstStyle/>
        <a:p>
          <a:r>
            <a:rPr lang="uk-UA" sz="3200" dirty="0" smtClean="0">
              <a:latin typeface="Times New Roman" pitchFamily="18" charset="0"/>
              <a:cs typeface="Times New Roman" pitchFamily="18" charset="0"/>
            </a:rPr>
            <a:t>Плітка</a:t>
          </a:r>
          <a:endParaRPr lang="ru-RU" sz="3200" dirty="0">
            <a:latin typeface="Times New Roman" pitchFamily="18" charset="0"/>
            <a:cs typeface="Times New Roman" pitchFamily="18" charset="0"/>
          </a:endParaRPr>
        </a:p>
      </dgm:t>
    </dgm:pt>
    <dgm:pt modelId="{8DAAB15F-9AC5-412E-85AD-540F63FCF9FF}" type="parTrans" cxnId="{72E7329E-41D6-4A5E-B6A8-1BB138DB1E4B}">
      <dgm:prSet/>
      <dgm:spPr/>
      <dgm:t>
        <a:bodyPr/>
        <a:lstStyle/>
        <a:p>
          <a:endParaRPr lang="ru-RU"/>
        </a:p>
      </dgm:t>
    </dgm:pt>
    <dgm:pt modelId="{18F7BB93-8AD1-4A03-B94A-78D208E1592B}" type="sibTrans" cxnId="{72E7329E-41D6-4A5E-B6A8-1BB138DB1E4B}">
      <dgm:prSet/>
      <dgm:spPr/>
      <dgm:t>
        <a:bodyPr/>
        <a:lstStyle/>
        <a:p>
          <a:endParaRPr lang="ru-RU"/>
        </a:p>
      </dgm:t>
    </dgm:pt>
    <dgm:pt modelId="{25C2B5A2-92DD-4163-8F3D-BBDD41CCA123}">
      <dgm:prSet phldrT="[Текст]" custT="1"/>
      <dgm:spPr/>
      <dgm:t>
        <a:bodyPr/>
        <a:lstStyle/>
        <a:p>
          <a:r>
            <a:rPr lang="uk-UA" sz="3200" dirty="0" smtClean="0">
              <a:latin typeface="Times New Roman" pitchFamily="18" charset="0"/>
              <a:cs typeface="Times New Roman" pitchFamily="18" charset="0"/>
            </a:rPr>
            <a:t>Узори</a:t>
          </a:r>
          <a:endParaRPr lang="ru-RU" sz="3200" dirty="0">
            <a:latin typeface="Times New Roman" pitchFamily="18" charset="0"/>
            <a:cs typeface="Times New Roman" pitchFamily="18" charset="0"/>
          </a:endParaRPr>
        </a:p>
      </dgm:t>
    </dgm:pt>
    <dgm:pt modelId="{67E37824-30BB-4C40-8675-4A0168B5CE2A}" type="parTrans" cxnId="{E013FE86-5D47-4ABB-9EE7-2AB45E3AB7E4}">
      <dgm:prSet/>
      <dgm:spPr/>
      <dgm:t>
        <a:bodyPr/>
        <a:lstStyle/>
        <a:p>
          <a:endParaRPr lang="ru-RU"/>
        </a:p>
      </dgm:t>
    </dgm:pt>
    <dgm:pt modelId="{015FF361-E9FF-4C9E-B083-C47F7AF2B6AB}" type="sibTrans" cxnId="{E013FE86-5D47-4ABB-9EE7-2AB45E3AB7E4}">
      <dgm:prSet/>
      <dgm:spPr/>
      <dgm:t>
        <a:bodyPr/>
        <a:lstStyle/>
        <a:p>
          <a:endParaRPr lang="ru-RU"/>
        </a:p>
      </dgm:t>
    </dgm:pt>
    <dgm:pt modelId="{120E1A35-3397-41EF-A1F3-A451FE8D61E4}">
      <dgm:prSet phldrT="[Текст]" custT="1"/>
      <dgm:spPr/>
      <dgm:t>
        <a:bodyPr/>
        <a:lstStyle/>
        <a:p>
          <a:r>
            <a:rPr lang="uk-UA" sz="3200" dirty="0" smtClean="0">
              <a:latin typeface="Times New Roman" pitchFamily="18" charset="0"/>
              <a:cs typeface="Times New Roman" pitchFamily="18" charset="0"/>
            </a:rPr>
            <a:t>Гаряче повітря</a:t>
          </a:r>
          <a:endParaRPr lang="ru-RU" sz="3200" dirty="0">
            <a:latin typeface="Times New Roman" pitchFamily="18" charset="0"/>
            <a:cs typeface="Times New Roman" pitchFamily="18" charset="0"/>
          </a:endParaRPr>
        </a:p>
      </dgm:t>
    </dgm:pt>
    <dgm:pt modelId="{9E2D85E1-C8BC-4932-941C-4F6289AB8FF5}" type="parTrans" cxnId="{A1B3B7B6-C79E-4A18-9BF1-8F93DA941E02}">
      <dgm:prSet/>
      <dgm:spPr/>
      <dgm:t>
        <a:bodyPr/>
        <a:lstStyle/>
        <a:p>
          <a:endParaRPr lang="ru-RU"/>
        </a:p>
      </dgm:t>
    </dgm:pt>
    <dgm:pt modelId="{F3B815EC-7FC0-47A6-A4C2-64F8E284C8EE}" type="sibTrans" cxnId="{A1B3B7B6-C79E-4A18-9BF1-8F93DA941E02}">
      <dgm:prSet/>
      <dgm:spPr/>
      <dgm:t>
        <a:bodyPr/>
        <a:lstStyle/>
        <a:p>
          <a:endParaRPr lang="ru-RU"/>
        </a:p>
      </dgm:t>
    </dgm:pt>
    <dgm:pt modelId="{CE5815F8-4ADE-4DCE-9497-9045119E454F}">
      <dgm:prSet phldrT="[Текст]" custT="1"/>
      <dgm:spPr/>
      <dgm:t>
        <a:bodyPr/>
        <a:lstStyle/>
        <a:p>
          <a:r>
            <a:rPr lang="uk-UA" sz="3200" dirty="0" smtClean="0">
              <a:latin typeface="Times New Roman" pitchFamily="18" charset="0"/>
              <a:cs typeface="Times New Roman" pitchFamily="18" charset="0"/>
            </a:rPr>
            <a:t>Малювання в парах</a:t>
          </a:r>
          <a:endParaRPr lang="ru-RU" sz="3200" dirty="0">
            <a:latin typeface="Times New Roman" pitchFamily="18" charset="0"/>
            <a:cs typeface="Times New Roman" pitchFamily="18" charset="0"/>
          </a:endParaRPr>
        </a:p>
      </dgm:t>
    </dgm:pt>
    <dgm:pt modelId="{B276D847-A3F4-49AB-ABFE-C1B1723052EE}" type="parTrans" cxnId="{417D28A7-1F13-44BF-8C6F-A13A3685ADC4}">
      <dgm:prSet/>
      <dgm:spPr/>
      <dgm:t>
        <a:bodyPr/>
        <a:lstStyle/>
        <a:p>
          <a:endParaRPr lang="ru-RU"/>
        </a:p>
      </dgm:t>
    </dgm:pt>
    <dgm:pt modelId="{EE522E7C-F70B-4948-AA81-88C4675F96F2}" type="sibTrans" cxnId="{417D28A7-1F13-44BF-8C6F-A13A3685ADC4}">
      <dgm:prSet/>
      <dgm:spPr/>
      <dgm:t>
        <a:bodyPr/>
        <a:lstStyle/>
        <a:p>
          <a:endParaRPr lang="ru-RU"/>
        </a:p>
      </dgm:t>
    </dgm:pt>
    <dgm:pt modelId="{68621050-96E6-425E-B71D-1C5F36F87548}">
      <dgm:prSet phldrT="[Текст]" custT="1"/>
      <dgm:spPr/>
      <dgm:t>
        <a:bodyPr/>
        <a:lstStyle/>
        <a:p>
          <a:r>
            <a:rPr lang="uk-UA" sz="3200" dirty="0" smtClean="0">
              <a:latin typeface="Times New Roman" pitchFamily="18" charset="0"/>
              <a:cs typeface="Times New Roman" pitchFamily="18" charset="0"/>
            </a:rPr>
            <a:t>Принцеса. Дракон. Самурай</a:t>
          </a:r>
          <a:endParaRPr lang="ru-RU" sz="3200" dirty="0">
            <a:latin typeface="Times New Roman" pitchFamily="18" charset="0"/>
            <a:cs typeface="Times New Roman" pitchFamily="18" charset="0"/>
          </a:endParaRPr>
        </a:p>
      </dgm:t>
    </dgm:pt>
    <dgm:pt modelId="{39D0FC96-1D61-4C33-9655-A66D762E474C}" type="parTrans" cxnId="{A1D73BD5-DC82-4319-B04D-900ED79FC80B}">
      <dgm:prSet/>
      <dgm:spPr/>
      <dgm:t>
        <a:bodyPr/>
        <a:lstStyle/>
        <a:p>
          <a:endParaRPr lang="ru-RU"/>
        </a:p>
      </dgm:t>
    </dgm:pt>
    <dgm:pt modelId="{35430E52-BC62-4A04-BB07-B4F1EF0BDE84}" type="sibTrans" cxnId="{A1D73BD5-DC82-4319-B04D-900ED79FC80B}">
      <dgm:prSet/>
      <dgm:spPr/>
      <dgm:t>
        <a:bodyPr/>
        <a:lstStyle/>
        <a:p>
          <a:endParaRPr lang="ru-RU"/>
        </a:p>
      </dgm:t>
    </dgm:pt>
    <dgm:pt modelId="{C716AF2A-9E15-49F9-8FA8-BBAC36C661B1}" type="pres">
      <dgm:prSet presAssocID="{CB57E227-0C7C-42DA-AAF8-D0FDBE9994D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491B87A-38BD-4833-B950-CCF4B54CD3C4}" type="pres">
      <dgm:prSet presAssocID="{C417A9A8-3265-4C6F-934C-46FFF4AC7600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9BFCAF-8530-4F40-8965-02DDAC412D3A}" type="pres">
      <dgm:prSet presAssocID="{18F7BB93-8AD1-4A03-B94A-78D208E1592B}" presName="sibTrans" presStyleCnt="0"/>
      <dgm:spPr/>
    </dgm:pt>
    <dgm:pt modelId="{D8FA2C18-4EC1-4FEE-BCC7-D579B6DF0280}" type="pres">
      <dgm:prSet presAssocID="{25C2B5A2-92DD-4163-8F3D-BBDD41CCA123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F4649F-46D4-46AD-8F0D-4621A1EDFE54}" type="pres">
      <dgm:prSet presAssocID="{015FF361-E9FF-4C9E-B083-C47F7AF2B6AB}" presName="sibTrans" presStyleCnt="0"/>
      <dgm:spPr/>
    </dgm:pt>
    <dgm:pt modelId="{10D86191-926D-4F02-BDFA-D1DB3F45633E}" type="pres">
      <dgm:prSet presAssocID="{120E1A35-3397-41EF-A1F3-A451FE8D61E4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7DC6CE-1439-4F78-ACFA-5F2A720C7727}" type="pres">
      <dgm:prSet presAssocID="{F3B815EC-7FC0-47A6-A4C2-64F8E284C8EE}" presName="sibTrans" presStyleCnt="0"/>
      <dgm:spPr/>
    </dgm:pt>
    <dgm:pt modelId="{702B523A-3851-4ED1-96B8-7500F66335F5}" type="pres">
      <dgm:prSet presAssocID="{CE5815F8-4ADE-4DCE-9497-9045119E454F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ECEAAD-A0A9-43F8-AE1B-A28910688A64}" type="pres">
      <dgm:prSet presAssocID="{EE522E7C-F70B-4948-AA81-88C4675F96F2}" presName="sibTrans" presStyleCnt="0"/>
      <dgm:spPr/>
    </dgm:pt>
    <dgm:pt modelId="{796A017E-6E39-492E-9B68-825CE103E082}" type="pres">
      <dgm:prSet presAssocID="{68621050-96E6-425E-B71D-1C5F36F87548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872E83B-C052-43CC-9617-57582B4811EE}" type="presOf" srcId="{CE5815F8-4ADE-4DCE-9497-9045119E454F}" destId="{702B523A-3851-4ED1-96B8-7500F66335F5}" srcOrd="0" destOrd="0" presId="urn:microsoft.com/office/officeart/2005/8/layout/default"/>
    <dgm:cxn modelId="{50AA1C10-A6D1-4718-955A-DEE8445E4985}" type="presOf" srcId="{CB57E227-0C7C-42DA-AAF8-D0FDBE9994D0}" destId="{C716AF2A-9E15-49F9-8FA8-BBAC36C661B1}" srcOrd="0" destOrd="0" presId="urn:microsoft.com/office/officeart/2005/8/layout/default"/>
    <dgm:cxn modelId="{767DD103-C119-4070-B81A-556068A515C0}" type="presOf" srcId="{120E1A35-3397-41EF-A1F3-A451FE8D61E4}" destId="{10D86191-926D-4F02-BDFA-D1DB3F45633E}" srcOrd="0" destOrd="0" presId="urn:microsoft.com/office/officeart/2005/8/layout/default"/>
    <dgm:cxn modelId="{A1D73BD5-DC82-4319-B04D-900ED79FC80B}" srcId="{CB57E227-0C7C-42DA-AAF8-D0FDBE9994D0}" destId="{68621050-96E6-425E-B71D-1C5F36F87548}" srcOrd="4" destOrd="0" parTransId="{39D0FC96-1D61-4C33-9655-A66D762E474C}" sibTransId="{35430E52-BC62-4A04-BB07-B4F1EF0BDE84}"/>
    <dgm:cxn modelId="{B72267D9-9A69-484E-8907-58BE1B0530DA}" type="presOf" srcId="{68621050-96E6-425E-B71D-1C5F36F87548}" destId="{796A017E-6E39-492E-9B68-825CE103E082}" srcOrd="0" destOrd="0" presId="urn:microsoft.com/office/officeart/2005/8/layout/default"/>
    <dgm:cxn modelId="{E013FE86-5D47-4ABB-9EE7-2AB45E3AB7E4}" srcId="{CB57E227-0C7C-42DA-AAF8-D0FDBE9994D0}" destId="{25C2B5A2-92DD-4163-8F3D-BBDD41CCA123}" srcOrd="1" destOrd="0" parTransId="{67E37824-30BB-4C40-8675-4A0168B5CE2A}" sibTransId="{015FF361-E9FF-4C9E-B083-C47F7AF2B6AB}"/>
    <dgm:cxn modelId="{A1B3B7B6-C79E-4A18-9BF1-8F93DA941E02}" srcId="{CB57E227-0C7C-42DA-AAF8-D0FDBE9994D0}" destId="{120E1A35-3397-41EF-A1F3-A451FE8D61E4}" srcOrd="2" destOrd="0" parTransId="{9E2D85E1-C8BC-4932-941C-4F6289AB8FF5}" sibTransId="{F3B815EC-7FC0-47A6-A4C2-64F8E284C8EE}"/>
    <dgm:cxn modelId="{417D28A7-1F13-44BF-8C6F-A13A3685ADC4}" srcId="{CB57E227-0C7C-42DA-AAF8-D0FDBE9994D0}" destId="{CE5815F8-4ADE-4DCE-9497-9045119E454F}" srcOrd="3" destOrd="0" parTransId="{B276D847-A3F4-49AB-ABFE-C1B1723052EE}" sibTransId="{EE522E7C-F70B-4948-AA81-88C4675F96F2}"/>
    <dgm:cxn modelId="{72E7329E-41D6-4A5E-B6A8-1BB138DB1E4B}" srcId="{CB57E227-0C7C-42DA-AAF8-D0FDBE9994D0}" destId="{C417A9A8-3265-4C6F-934C-46FFF4AC7600}" srcOrd="0" destOrd="0" parTransId="{8DAAB15F-9AC5-412E-85AD-540F63FCF9FF}" sibTransId="{18F7BB93-8AD1-4A03-B94A-78D208E1592B}"/>
    <dgm:cxn modelId="{F584F8EF-7349-4A32-8955-1DBEF1CE351C}" type="presOf" srcId="{25C2B5A2-92DD-4163-8F3D-BBDD41CCA123}" destId="{D8FA2C18-4EC1-4FEE-BCC7-D579B6DF0280}" srcOrd="0" destOrd="0" presId="urn:microsoft.com/office/officeart/2005/8/layout/default"/>
    <dgm:cxn modelId="{1D24F235-96D6-4BC8-A652-907163E887C6}" type="presOf" srcId="{C417A9A8-3265-4C6F-934C-46FFF4AC7600}" destId="{A491B87A-38BD-4833-B950-CCF4B54CD3C4}" srcOrd="0" destOrd="0" presId="urn:microsoft.com/office/officeart/2005/8/layout/default"/>
    <dgm:cxn modelId="{7507BD8B-9A60-4DB1-A919-D33555ECC466}" type="presParOf" srcId="{C716AF2A-9E15-49F9-8FA8-BBAC36C661B1}" destId="{A491B87A-38BD-4833-B950-CCF4B54CD3C4}" srcOrd="0" destOrd="0" presId="urn:microsoft.com/office/officeart/2005/8/layout/default"/>
    <dgm:cxn modelId="{4DF7467D-AEE0-4444-AB17-65FCCBD2A1BA}" type="presParOf" srcId="{C716AF2A-9E15-49F9-8FA8-BBAC36C661B1}" destId="{E19BFCAF-8530-4F40-8965-02DDAC412D3A}" srcOrd="1" destOrd="0" presId="urn:microsoft.com/office/officeart/2005/8/layout/default"/>
    <dgm:cxn modelId="{1FC67EB6-E6B7-42A8-AE44-40F2A6A5BF5D}" type="presParOf" srcId="{C716AF2A-9E15-49F9-8FA8-BBAC36C661B1}" destId="{D8FA2C18-4EC1-4FEE-BCC7-D579B6DF0280}" srcOrd="2" destOrd="0" presId="urn:microsoft.com/office/officeart/2005/8/layout/default"/>
    <dgm:cxn modelId="{0A4C0867-005E-4443-830A-08FD0D6F1315}" type="presParOf" srcId="{C716AF2A-9E15-49F9-8FA8-BBAC36C661B1}" destId="{36F4649F-46D4-46AD-8F0D-4621A1EDFE54}" srcOrd="3" destOrd="0" presId="urn:microsoft.com/office/officeart/2005/8/layout/default"/>
    <dgm:cxn modelId="{77C4EFA8-2023-48B3-9378-D24880BB3A7C}" type="presParOf" srcId="{C716AF2A-9E15-49F9-8FA8-BBAC36C661B1}" destId="{10D86191-926D-4F02-BDFA-D1DB3F45633E}" srcOrd="4" destOrd="0" presId="urn:microsoft.com/office/officeart/2005/8/layout/default"/>
    <dgm:cxn modelId="{B0132862-17A8-402C-82CF-D2379BE23114}" type="presParOf" srcId="{C716AF2A-9E15-49F9-8FA8-BBAC36C661B1}" destId="{EC7DC6CE-1439-4F78-ACFA-5F2A720C7727}" srcOrd="5" destOrd="0" presId="urn:microsoft.com/office/officeart/2005/8/layout/default"/>
    <dgm:cxn modelId="{2FD20ACD-AD89-4CDE-B03C-F1EF8FFF22B2}" type="presParOf" srcId="{C716AF2A-9E15-49F9-8FA8-BBAC36C661B1}" destId="{702B523A-3851-4ED1-96B8-7500F66335F5}" srcOrd="6" destOrd="0" presId="urn:microsoft.com/office/officeart/2005/8/layout/default"/>
    <dgm:cxn modelId="{43ACF07C-8C01-4592-A6CD-AC86FDC2019C}" type="presParOf" srcId="{C716AF2A-9E15-49F9-8FA8-BBAC36C661B1}" destId="{4AECEAAD-A0A9-43F8-AE1B-A28910688A64}" srcOrd="7" destOrd="0" presId="urn:microsoft.com/office/officeart/2005/8/layout/default"/>
    <dgm:cxn modelId="{8A211666-9176-4A35-B845-A0FDCEDC1EE2}" type="presParOf" srcId="{C716AF2A-9E15-49F9-8FA8-BBAC36C661B1}" destId="{796A017E-6E39-492E-9B68-825CE103E082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B2C95AC-ADF9-44B0-B3D0-8CCB93B9527F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84A458C-B3FD-4ACA-9CB0-66D9218C8B85}">
      <dgm:prSet phldrT="[Текст]" custT="1"/>
      <dgm:spPr/>
      <dgm:t>
        <a:bodyPr/>
        <a:lstStyle/>
        <a:p>
          <a:r>
            <a:rPr lang="uk-UA" sz="2800" b="1" dirty="0" smtClean="0">
              <a:latin typeface="Times New Roman" pitchFamily="18" charset="0"/>
              <a:cs typeface="Times New Roman" pitchFamily="18" charset="0"/>
            </a:rPr>
            <a:t>СТВОРЕННЯ НОВОГО</a:t>
          </a:r>
          <a:endParaRPr lang="ru-RU" sz="2800" b="1" dirty="0">
            <a:latin typeface="Times New Roman" pitchFamily="18" charset="0"/>
            <a:cs typeface="Times New Roman" pitchFamily="18" charset="0"/>
          </a:endParaRPr>
        </a:p>
      </dgm:t>
    </dgm:pt>
    <dgm:pt modelId="{9448CFEB-B490-41D6-A500-B2AD33896E44}" type="parTrans" cxnId="{62816F51-3520-463C-8AC3-C3B13417539A}">
      <dgm:prSet/>
      <dgm:spPr/>
      <dgm:t>
        <a:bodyPr/>
        <a:lstStyle/>
        <a:p>
          <a:endParaRPr lang="ru-RU"/>
        </a:p>
      </dgm:t>
    </dgm:pt>
    <dgm:pt modelId="{56421BB4-4B65-4F99-B750-627A5E4CBC5C}" type="sibTrans" cxnId="{62816F51-3520-463C-8AC3-C3B13417539A}">
      <dgm:prSet/>
      <dgm:spPr/>
      <dgm:t>
        <a:bodyPr/>
        <a:lstStyle/>
        <a:p>
          <a:endParaRPr lang="ru-RU"/>
        </a:p>
      </dgm:t>
    </dgm:pt>
    <dgm:pt modelId="{D426166F-2916-4961-8221-FE57564616D4}">
      <dgm:prSet phldrT="[Текст]" custT="1"/>
      <dgm:spPr/>
      <dgm:t>
        <a:bodyPr/>
        <a:lstStyle/>
        <a:p>
          <a:r>
            <a:rPr lang="uk-UA" sz="3200" b="1" dirty="0" smtClean="0"/>
            <a:t>ВІДМОВА ВІД СТЕРЕОТИПІВ</a:t>
          </a:r>
          <a:endParaRPr lang="ru-RU" sz="3200" b="1" dirty="0"/>
        </a:p>
      </dgm:t>
    </dgm:pt>
    <dgm:pt modelId="{19971CE1-0BE0-469A-96E2-73FA38EF1FD3}" type="parTrans" cxnId="{B2F8BB7C-2AC8-4B85-BAD5-43DBAF902177}">
      <dgm:prSet/>
      <dgm:spPr/>
      <dgm:t>
        <a:bodyPr/>
        <a:lstStyle/>
        <a:p>
          <a:endParaRPr lang="ru-RU"/>
        </a:p>
      </dgm:t>
    </dgm:pt>
    <dgm:pt modelId="{DCB1863D-4B5F-4E12-B33F-790052485B25}" type="sibTrans" cxnId="{B2F8BB7C-2AC8-4B85-BAD5-43DBAF902177}">
      <dgm:prSet/>
      <dgm:spPr/>
      <dgm:t>
        <a:bodyPr/>
        <a:lstStyle/>
        <a:p>
          <a:endParaRPr lang="ru-RU"/>
        </a:p>
      </dgm:t>
    </dgm:pt>
    <dgm:pt modelId="{9C958C68-B85C-4C73-9ECE-BFDBDD4E5D7F}">
      <dgm:prSet phldrT="[Текст]" custT="1"/>
      <dgm:spPr/>
      <dgm:t>
        <a:bodyPr/>
        <a:lstStyle/>
        <a:p>
          <a:r>
            <a:rPr lang="uk-UA" sz="3200" b="1" dirty="0" smtClean="0"/>
            <a:t>ГНУЧКІСТЬ  І ОРИГІНАЛЬ-НІСТЬ</a:t>
          </a:r>
          <a:endParaRPr lang="ru-RU" sz="3200" b="1" dirty="0"/>
        </a:p>
      </dgm:t>
    </dgm:pt>
    <dgm:pt modelId="{F33CBA02-FDC1-4AA5-AED5-C46EBD581E7F}" type="parTrans" cxnId="{180C2749-02E6-45B8-BF6F-9ED7F72008D4}">
      <dgm:prSet/>
      <dgm:spPr/>
      <dgm:t>
        <a:bodyPr/>
        <a:lstStyle/>
        <a:p>
          <a:endParaRPr lang="ru-RU"/>
        </a:p>
      </dgm:t>
    </dgm:pt>
    <dgm:pt modelId="{B2DB2DBD-A632-425E-8952-E76660C1C838}" type="sibTrans" cxnId="{180C2749-02E6-45B8-BF6F-9ED7F72008D4}">
      <dgm:prSet/>
      <dgm:spPr/>
      <dgm:t>
        <a:bodyPr/>
        <a:lstStyle/>
        <a:p>
          <a:endParaRPr lang="ru-RU"/>
        </a:p>
      </dgm:t>
    </dgm:pt>
    <dgm:pt modelId="{08FAF3B1-6C2B-4783-90A4-1CA099878C16}">
      <dgm:prSet phldrT="[Текст]" custT="1"/>
      <dgm:spPr/>
      <dgm:t>
        <a:bodyPr/>
        <a:lstStyle/>
        <a:p>
          <a:r>
            <a:rPr lang="uk-UA" sz="3200" b="1" dirty="0" smtClean="0"/>
            <a:t>АНАЛІЗ І СИНТЕЗ</a:t>
          </a:r>
          <a:endParaRPr lang="ru-RU" sz="3200" b="1" dirty="0"/>
        </a:p>
      </dgm:t>
    </dgm:pt>
    <dgm:pt modelId="{686C8C9D-12B8-41BF-852D-7E2476824083}" type="parTrans" cxnId="{CD7A0904-3165-4FF9-814C-0B898217904C}">
      <dgm:prSet/>
      <dgm:spPr/>
      <dgm:t>
        <a:bodyPr/>
        <a:lstStyle/>
        <a:p>
          <a:endParaRPr lang="ru-RU"/>
        </a:p>
      </dgm:t>
    </dgm:pt>
    <dgm:pt modelId="{5C9FA88D-2BD7-4B9D-A88D-C852D3A74530}" type="sibTrans" cxnId="{CD7A0904-3165-4FF9-814C-0B898217904C}">
      <dgm:prSet/>
      <dgm:spPr/>
      <dgm:t>
        <a:bodyPr/>
        <a:lstStyle/>
        <a:p>
          <a:endParaRPr lang="ru-RU"/>
        </a:p>
      </dgm:t>
    </dgm:pt>
    <dgm:pt modelId="{B08E1333-48F1-45F8-8609-7BC26976767C}">
      <dgm:prSet phldrT="[Текст]" custT="1"/>
      <dgm:spPr/>
      <dgm:t>
        <a:bodyPr/>
        <a:lstStyle/>
        <a:p>
          <a:r>
            <a:rPr lang="uk-UA" sz="3200" b="1" dirty="0" smtClean="0"/>
            <a:t>ГЕНЕРУВАННЯ ІДЕЙ</a:t>
          </a:r>
          <a:endParaRPr lang="ru-RU" sz="3200" b="1" dirty="0"/>
        </a:p>
      </dgm:t>
    </dgm:pt>
    <dgm:pt modelId="{23DE3F60-D87E-4E55-8012-E0D7895FDE18}" type="parTrans" cxnId="{28356EEE-E80B-401F-933A-6441CB2E1B7F}">
      <dgm:prSet/>
      <dgm:spPr/>
      <dgm:t>
        <a:bodyPr/>
        <a:lstStyle/>
        <a:p>
          <a:endParaRPr lang="ru-RU"/>
        </a:p>
      </dgm:t>
    </dgm:pt>
    <dgm:pt modelId="{87C9662A-6F76-48EA-BBA4-DBB1B9D838A9}" type="sibTrans" cxnId="{28356EEE-E80B-401F-933A-6441CB2E1B7F}">
      <dgm:prSet/>
      <dgm:spPr/>
      <dgm:t>
        <a:bodyPr/>
        <a:lstStyle/>
        <a:p>
          <a:endParaRPr lang="ru-RU"/>
        </a:p>
      </dgm:t>
    </dgm:pt>
    <dgm:pt modelId="{EB7A5A12-B0FE-4972-9DA2-87A13C4C96F7}" type="pres">
      <dgm:prSet presAssocID="{DB2C95AC-ADF9-44B0-B3D0-8CCB93B9527F}" presName="diagram" presStyleCnt="0">
        <dgm:presLayoutVars>
          <dgm:dir/>
          <dgm:resizeHandles val="exact"/>
        </dgm:presLayoutVars>
      </dgm:prSet>
      <dgm:spPr/>
    </dgm:pt>
    <dgm:pt modelId="{9C5E8678-F412-466A-9067-27549C3A6BA7}" type="pres">
      <dgm:prSet presAssocID="{584A458C-B3FD-4ACA-9CB0-66D9218C8B85}" presName="node" presStyleLbl="node1" presStyleIdx="0" presStyleCnt="5">
        <dgm:presLayoutVars>
          <dgm:bulletEnabled val="1"/>
        </dgm:presLayoutVars>
      </dgm:prSet>
      <dgm:spPr/>
    </dgm:pt>
    <dgm:pt modelId="{B0B0AB0E-29BB-495E-B7F7-1F55C73B2B91}" type="pres">
      <dgm:prSet presAssocID="{56421BB4-4B65-4F99-B750-627A5E4CBC5C}" presName="sibTrans" presStyleCnt="0"/>
      <dgm:spPr/>
    </dgm:pt>
    <dgm:pt modelId="{E647BB5C-FD0B-4686-A881-7096F9B014CA}" type="pres">
      <dgm:prSet presAssocID="{D426166F-2916-4961-8221-FE57564616D4}" presName="node" presStyleLbl="node1" presStyleIdx="1" presStyleCnt="5" custScaleX="109654" custScaleY="110333">
        <dgm:presLayoutVars>
          <dgm:bulletEnabled val="1"/>
        </dgm:presLayoutVars>
      </dgm:prSet>
      <dgm:spPr/>
    </dgm:pt>
    <dgm:pt modelId="{459F99AF-90A3-4721-A2F7-68EA77EE87CB}" type="pres">
      <dgm:prSet presAssocID="{DCB1863D-4B5F-4E12-B33F-790052485B25}" presName="sibTrans" presStyleCnt="0"/>
      <dgm:spPr/>
    </dgm:pt>
    <dgm:pt modelId="{D1A5B6F4-B391-4EBF-A4FC-2DEDC5B05BEA}" type="pres">
      <dgm:prSet presAssocID="{9C958C68-B85C-4C73-9ECE-BFDBDD4E5D7F}" presName="node" presStyleLbl="node1" presStyleIdx="2" presStyleCnt="5">
        <dgm:presLayoutVars>
          <dgm:bulletEnabled val="1"/>
        </dgm:presLayoutVars>
      </dgm:prSet>
      <dgm:spPr/>
    </dgm:pt>
    <dgm:pt modelId="{487AE7C4-6995-4BEB-A206-3B71C98D8F68}" type="pres">
      <dgm:prSet presAssocID="{B2DB2DBD-A632-425E-8952-E76660C1C838}" presName="sibTrans" presStyleCnt="0"/>
      <dgm:spPr/>
    </dgm:pt>
    <dgm:pt modelId="{6953C486-008D-4C84-AFB1-CD2E9923A34B}" type="pres">
      <dgm:prSet presAssocID="{08FAF3B1-6C2B-4783-90A4-1CA099878C16}" presName="node" presStyleLbl="node1" presStyleIdx="3" presStyleCnt="5" custScaleX="105600">
        <dgm:presLayoutVars>
          <dgm:bulletEnabled val="1"/>
        </dgm:presLayoutVars>
      </dgm:prSet>
      <dgm:spPr/>
    </dgm:pt>
    <dgm:pt modelId="{27EA830E-BE8F-4A22-A6BE-AB87E8163B0F}" type="pres">
      <dgm:prSet presAssocID="{5C9FA88D-2BD7-4B9D-A88D-C852D3A74530}" presName="sibTrans" presStyleCnt="0"/>
      <dgm:spPr/>
    </dgm:pt>
    <dgm:pt modelId="{F8CF914F-1DA3-4FA8-9006-46ABDE7BC0BF}" type="pres">
      <dgm:prSet presAssocID="{B08E1333-48F1-45F8-8609-7BC26976767C}" presName="node" presStyleLbl="node1" presStyleIdx="4" presStyleCnt="5" custScaleX="113997">
        <dgm:presLayoutVars>
          <dgm:bulletEnabled val="1"/>
        </dgm:presLayoutVars>
      </dgm:prSet>
      <dgm:spPr/>
    </dgm:pt>
  </dgm:ptLst>
  <dgm:cxnLst>
    <dgm:cxn modelId="{CD7A0904-3165-4FF9-814C-0B898217904C}" srcId="{DB2C95AC-ADF9-44B0-B3D0-8CCB93B9527F}" destId="{08FAF3B1-6C2B-4783-90A4-1CA099878C16}" srcOrd="3" destOrd="0" parTransId="{686C8C9D-12B8-41BF-852D-7E2476824083}" sibTransId="{5C9FA88D-2BD7-4B9D-A88D-C852D3A74530}"/>
    <dgm:cxn modelId="{38581047-F520-4DDE-94AC-012316F97F63}" type="presOf" srcId="{DB2C95AC-ADF9-44B0-B3D0-8CCB93B9527F}" destId="{EB7A5A12-B0FE-4972-9DA2-87A13C4C96F7}" srcOrd="0" destOrd="0" presId="urn:microsoft.com/office/officeart/2005/8/layout/default"/>
    <dgm:cxn modelId="{4159E231-82FC-40D3-837E-AAAD7D136C9D}" type="presOf" srcId="{584A458C-B3FD-4ACA-9CB0-66D9218C8B85}" destId="{9C5E8678-F412-466A-9067-27549C3A6BA7}" srcOrd="0" destOrd="0" presId="urn:microsoft.com/office/officeart/2005/8/layout/default"/>
    <dgm:cxn modelId="{62E0B227-A121-42D1-8A68-CE030BE7A3DE}" type="presOf" srcId="{9C958C68-B85C-4C73-9ECE-BFDBDD4E5D7F}" destId="{D1A5B6F4-B391-4EBF-A4FC-2DEDC5B05BEA}" srcOrd="0" destOrd="0" presId="urn:microsoft.com/office/officeart/2005/8/layout/default"/>
    <dgm:cxn modelId="{6BCD0982-F789-45E2-AC49-0C6898D25FBB}" type="presOf" srcId="{08FAF3B1-6C2B-4783-90A4-1CA099878C16}" destId="{6953C486-008D-4C84-AFB1-CD2E9923A34B}" srcOrd="0" destOrd="0" presId="urn:microsoft.com/office/officeart/2005/8/layout/default"/>
    <dgm:cxn modelId="{62816F51-3520-463C-8AC3-C3B13417539A}" srcId="{DB2C95AC-ADF9-44B0-B3D0-8CCB93B9527F}" destId="{584A458C-B3FD-4ACA-9CB0-66D9218C8B85}" srcOrd="0" destOrd="0" parTransId="{9448CFEB-B490-41D6-A500-B2AD33896E44}" sibTransId="{56421BB4-4B65-4F99-B750-627A5E4CBC5C}"/>
    <dgm:cxn modelId="{57F9808F-37C8-4608-960A-E7256985324B}" type="presOf" srcId="{D426166F-2916-4961-8221-FE57564616D4}" destId="{E647BB5C-FD0B-4686-A881-7096F9B014CA}" srcOrd="0" destOrd="0" presId="urn:microsoft.com/office/officeart/2005/8/layout/default"/>
    <dgm:cxn modelId="{28356EEE-E80B-401F-933A-6441CB2E1B7F}" srcId="{DB2C95AC-ADF9-44B0-B3D0-8CCB93B9527F}" destId="{B08E1333-48F1-45F8-8609-7BC26976767C}" srcOrd="4" destOrd="0" parTransId="{23DE3F60-D87E-4E55-8012-E0D7895FDE18}" sibTransId="{87C9662A-6F76-48EA-BBA4-DBB1B9D838A9}"/>
    <dgm:cxn modelId="{B2F8BB7C-2AC8-4B85-BAD5-43DBAF902177}" srcId="{DB2C95AC-ADF9-44B0-B3D0-8CCB93B9527F}" destId="{D426166F-2916-4961-8221-FE57564616D4}" srcOrd="1" destOrd="0" parTransId="{19971CE1-0BE0-469A-96E2-73FA38EF1FD3}" sibTransId="{DCB1863D-4B5F-4E12-B33F-790052485B25}"/>
    <dgm:cxn modelId="{180C2749-02E6-45B8-BF6F-9ED7F72008D4}" srcId="{DB2C95AC-ADF9-44B0-B3D0-8CCB93B9527F}" destId="{9C958C68-B85C-4C73-9ECE-BFDBDD4E5D7F}" srcOrd="2" destOrd="0" parTransId="{F33CBA02-FDC1-4AA5-AED5-C46EBD581E7F}" sibTransId="{B2DB2DBD-A632-425E-8952-E76660C1C838}"/>
    <dgm:cxn modelId="{629D0C92-224B-4187-9FB3-1219AFD96028}" type="presOf" srcId="{B08E1333-48F1-45F8-8609-7BC26976767C}" destId="{F8CF914F-1DA3-4FA8-9006-46ABDE7BC0BF}" srcOrd="0" destOrd="0" presId="urn:microsoft.com/office/officeart/2005/8/layout/default"/>
    <dgm:cxn modelId="{CDED9F63-1211-45E1-9FF0-5BE4934B363B}" type="presParOf" srcId="{EB7A5A12-B0FE-4972-9DA2-87A13C4C96F7}" destId="{9C5E8678-F412-466A-9067-27549C3A6BA7}" srcOrd="0" destOrd="0" presId="urn:microsoft.com/office/officeart/2005/8/layout/default"/>
    <dgm:cxn modelId="{A933F93D-8F5C-4A99-9AF8-432EF966B423}" type="presParOf" srcId="{EB7A5A12-B0FE-4972-9DA2-87A13C4C96F7}" destId="{B0B0AB0E-29BB-495E-B7F7-1F55C73B2B91}" srcOrd="1" destOrd="0" presId="urn:microsoft.com/office/officeart/2005/8/layout/default"/>
    <dgm:cxn modelId="{53F49584-4C18-4F87-AE1F-E031FA2C6AC5}" type="presParOf" srcId="{EB7A5A12-B0FE-4972-9DA2-87A13C4C96F7}" destId="{E647BB5C-FD0B-4686-A881-7096F9B014CA}" srcOrd="2" destOrd="0" presId="urn:microsoft.com/office/officeart/2005/8/layout/default"/>
    <dgm:cxn modelId="{4DE10FC7-9A18-41A1-9946-CE7DFE5A254C}" type="presParOf" srcId="{EB7A5A12-B0FE-4972-9DA2-87A13C4C96F7}" destId="{459F99AF-90A3-4721-A2F7-68EA77EE87CB}" srcOrd="3" destOrd="0" presId="urn:microsoft.com/office/officeart/2005/8/layout/default"/>
    <dgm:cxn modelId="{C9C83C2D-3BA9-4FB5-A70B-2B1A88A928F8}" type="presParOf" srcId="{EB7A5A12-B0FE-4972-9DA2-87A13C4C96F7}" destId="{D1A5B6F4-B391-4EBF-A4FC-2DEDC5B05BEA}" srcOrd="4" destOrd="0" presId="urn:microsoft.com/office/officeart/2005/8/layout/default"/>
    <dgm:cxn modelId="{5D4CB1E7-D1E7-45F2-988C-45387F46BC4E}" type="presParOf" srcId="{EB7A5A12-B0FE-4972-9DA2-87A13C4C96F7}" destId="{487AE7C4-6995-4BEB-A206-3B71C98D8F68}" srcOrd="5" destOrd="0" presId="urn:microsoft.com/office/officeart/2005/8/layout/default"/>
    <dgm:cxn modelId="{3AE6E696-3A75-4CA2-963B-5B6EC7D3F08D}" type="presParOf" srcId="{EB7A5A12-B0FE-4972-9DA2-87A13C4C96F7}" destId="{6953C486-008D-4C84-AFB1-CD2E9923A34B}" srcOrd="6" destOrd="0" presId="urn:microsoft.com/office/officeart/2005/8/layout/default"/>
    <dgm:cxn modelId="{FC0973CA-8D18-4052-A4CD-F9898C8CCBD4}" type="presParOf" srcId="{EB7A5A12-B0FE-4972-9DA2-87A13C4C96F7}" destId="{27EA830E-BE8F-4A22-A6BE-AB87E8163B0F}" srcOrd="7" destOrd="0" presId="urn:microsoft.com/office/officeart/2005/8/layout/default"/>
    <dgm:cxn modelId="{E14182E1-D3FA-42AE-90A4-C43A2A9E04D1}" type="presParOf" srcId="{EB7A5A12-B0FE-4972-9DA2-87A13C4C96F7}" destId="{F8CF914F-1DA3-4FA8-9006-46ABDE7BC0BF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C066393-AED5-40AA-A4ED-03E2EE7A8C90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FD140C5-5D0F-4972-A37A-10E4164D93C8}">
      <dgm:prSet phldrT="[Текст]" phldr="1"/>
      <dgm:spPr/>
      <dgm:t>
        <a:bodyPr/>
        <a:lstStyle/>
        <a:p>
          <a:endParaRPr lang="ru-RU"/>
        </a:p>
      </dgm:t>
    </dgm:pt>
    <dgm:pt modelId="{14F1B461-1B5D-4A82-86D3-1389CDD10082}" type="parTrans" cxnId="{6F1215A1-9BD6-4F9F-9837-46088C34D79B}">
      <dgm:prSet/>
      <dgm:spPr/>
      <dgm:t>
        <a:bodyPr/>
        <a:lstStyle/>
        <a:p>
          <a:endParaRPr lang="ru-RU"/>
        </a:p>
      </dgm:t>
    </dgm:pt>
    <dgm:pt modelId="{E0763891-6510-42A6-AB9F-EA0B58A9E6D5}" type="sibTrans" cxnId="{6F1215A1-9BD6-4F9F-9837-46088C34D79B}">
      <dgm:prSet/>
      <dgm:spPr/>
      <dgm:t>
        <a:bodyPr/>
        <a:lstStyle/>
        <a:p>
          <a:endParaRPr lang="ru-RU"/>
        </a:p>
      </dgm:t>
    </dgm:pt>
    <dgm:pt modelId="{8E04FC45-233F-46DE-AB37-8B5646A1F5DB}">
      <dgm:prSet phldrT="[Текст]"/>
      <dgm:spPr/>
      <dgm:t>
        <a:bodyPr/>
        <a:lstStyle/>
        <a:p>
          <a:r>
            <a:rPr lang="uk-UA" b="1" dirty="0" smtClean="0"/>
            <a:t>Осучаснюйте свої знання;</a:t>
          </a:r>
          <a:endParaRPr lang="ru-RU" b="1" dirty="0"/>
        </a:p>
      </dgm:t>
    </dgm:pt>
    <dgm:pt modelId="{B7D4235B-6960-493E-9473-0EFF69B23DC5}" type="parTrans" cxnId="{6E016ADA-4FE3-4A3C-A83E-F74B1B6036D2}">
      <dgm:prSet/>
      <dgm:spPr/>
      <dgm:t>
        <a:bodyPr/>
        <a:lstStyle/>
        <a:p>
          <a:endParaRPr lang="ru-RU"/>
        </a:p>
      </dgm:t>
    </dgm:pt>
    <dgm:pt modelId="{0BC40731-A90A-46F1-B5CF-07E7919803F3}" type="sibTrans" cxnId="{6E016ADA-4FE3-4A3C-A83E-F74B1B6036D2}">
      <dgm:prSet/>
      <dgm:spPr/>
      <dgm:t>
        <a:bodyPr/>
        <a:lstStyle/>
        <a:p>
          <a:endParaRPr lang="ru-RU"/>
        </a:p>
      </dgm:t>
    </dgm:pt>
    <dgm:pt modelId="{865EB274-9ED9-4BB6-BF84-E47DA3DC730D}">
      <dgm:prSet phldrT="[Текст]"/>
      <dgm:spPr/>
      <dgm:t>
        <a:bodyPr/>
        <a:lstStyle/>
        <a:p>
          <a:r>
            <a:rPr lang="uk-UA" b="1" dirty="0" smtClean="0"/>
            <a:t>Прислухайтеся до учнів;</a:t>
          </a:r>
          <a:endParaRPr lang="ru-RU" b="1" dirty="0"/>
        </a:p>
      </dgm:t>
    </dgm:pt>
    <dgm:pt modelId="{8488F9A1-2348-4807-A882-0DC05EB4634B}" type="parTrans" cxnId="{9DF1870F-1D94-48DB-9F2C-281214C6B6AF}">
      <dgm:prSet/>
      <dgm:spPr/>
      <dgm:t>
        <a:bodyPr/>
        <a:lstStyle/>
        <a:p>
          <a:endParaRPr lang="ru-RU"/>
        </a:p>
      </dgm:t>
    </dgm:pt>
    <dgm:pt modelId="{0BAD684C-A97A-4165-829B-5E04D43C43AC}" type="sibTrans" cxnId="{9DF1870F-1D94-48DB-9F2C-281214C6B6AF}">
      <dgm:prSet/>
      <dgm:spPr/>
      <dgm:t>
        <a:bodyPr/>
        <a:lstStyle/>
        <a:p>
          <a:endParaRPr lang="ru-RU"/>
        </a:p>
      </dgm:t>
    </dgm:pt>
    <dgm:pt modelId="{4537EF82-B3C9-4EC8-B403-10F956674799}">
      <dgm:prSet phldrT="[Текст]" phldr="1"/>
      <dgm:spPr/>
      <dgm:t>
        <a:bodyPr/>
        <a:lstStyle/>
        <a:p>
          <a:endParaRPr lang="ru-RU"/>
        </a:p>
      </dgm:t>
    </dgm:pt>
    <dgm:pt modelId="{049466E4-0F7F-4234-B297-1B822797542B}" type="parTrans" cxnId="{30E8C1D3-68EC-4BFA-87A9-08C134734546}">
      <dgm:prSet/>
      <dgm:spPr/>
      <dgm:t>
        <a:bodyPr/>
        <a:lstStyle/>
        <a:p>
          <a:endParaRPr lang="ru-RU"/>
        </a:p>
      </dgm:t>
    </dgm:pt>
    <dgm:pt modelId="{641F93D4-2CC6-4D9F-9832-D4B8500A560B}" type="sibTrans" cxnId="{30E8C1D3-68EC-4BFA-87A9-08C134734546}">
      <dgm:prSet/>
      <dgm:spPr/>
      <dgm:t>
        <a:bodyPr/>
        <a:lstStyle/>
        <a:p>
          <a:endParaRPr lang="ru-RU"/>
        </a:p>
      </dgm:t>
    </dgm:pt>
    <dgm:pt modelId="{F3761B01-3D72-41B6-955B-ED9CE34EAE17}">
      <dgm:prSet phldrT="[Текст]"/>
      <dgm:spPr/>
      <dgm:t>
        <a:bodyPr/>
        <a:lstStyle/>
        <a:p>
          <a:r>
            <a:rPr lang="uk-UA" b="1" dirty="0" smtClean="0"/>
            <a:t>Обмінюйтеся досвідом;</a:t>
          </a:r>
          <a:endParaRPr lang="ru-RU" b="1" dirty="0"/>
        </a:p>
      </dgm:t>
    </dgm:pt>
    <dgm:pt modelId="{BCEFE4AD-B90C-4D92-8B69-A744DBA98B0F}" type="parTrans" cxnId="{29FD91FC-4B26-4A4B-9F95-D4B23AA16126}">
      <dgm:prSet/>
      <dgm:spPr/>
      <dgm:t>
        <a:bodyPr/>
        <a:lstStyle/>
        <a:p>
          <a:endParaRPr lang="ru-RU"/>
        </a:p>
      </dgm:t>
    </dgm:pt>
    <dgm:pt modelId="{4536FC49-A47E-4E73-806F-B4DAD11B9E28}" type="sibTrans" cxnId="{29FD91FC-4B26-4A4B-9F95-D4B23AA16126}">
      <dgm:prSet/>
      <dgm:spPr/>
      <dgm:t>
        <a:bodyPr/>
        <a:lstStyle/>
        <a:p>
          <a:endParaRPr lang="ru-RU"/>
        </a:p>
      </dgm:t>
    </dgm:pt>
    <dgm:pt modelId="{AA22623F-2A77-4ADC-AA88-3B73C2900A9C}">
      <dgm:prSet phldrT="[Текст]"/>
      <dgm:spPr/>
      <dgm:t>
        <a:bodyPr/>
        <a:lstStyle/>
        <a:p>
          <a:r>
            <a:rPr lang="uk-UA" b="1" dirty="0" smtClean="0"/>
            <a:t>Беріть участь у тренінгах та конференціях;</a:t>
          </a:r>
          <a:endParaRPr lang="ru-RU" b="1" dirty="0"/>
        </a:p>
      </dgm:t>
    </dgm:pt>
    <dgm:pt modelId="{09EEC9DE-6226-4135-9CFE-52C8BBC5F573}" type="parTrans" cxnId="{67D65F3A-2AFD-4AB2-948F-5A09DACE2984}">
      <dgm:prSet/>
      <dgm:spPr/>
      <dgm:t>
        <a:bodyPr/>
        <a:lstStyle/>
        <a:p>
          <a:endParaRPr lang="ru-RU"/>
        </a:p>
      </dgm:t>
    </dgm:pt>
    <dgm:pt modelId="{7C98C304-148B-4AD2-A2B0-AAC22CDA8C63}" type="sibTrans" cxnId="{67D65F3A-2AFD-4AB2-948F-5A09DACE2984}">
      <dgm:prSet/>
      <dgm:spPr/>
      <dgm:t>
        <a:bodyPr/>
        <a:lstStyle/>
        <a:p>
          <a:endParaRPr lang="ru-RU"/>
        </a:p>
      </dgm:t>
    </dgm:pt>
    <dgm:pt modelId="{07227EB6-1574-479A-A344-D09F334020B7}">
      <dgm:prSet phldrT="[Текст]" phldr="1"/>
      <dgm:spPr/>
      <dgm:t>
        <a:bodyPr/>
        <a:lstStyle/>
        <a:p>
          <a:endParaRPr lang="ru-RU"/>
        </a:p>
      </dgm:t>
    </dgm:pt>
    <dgm:pt modelId="{C3B406AD-F064-4275-88F6-4F132066CB8D}" type="parTrans" cxnId="{A834CDAC-4642-40C4-80C0-0B30BCFDA454}">
      <dgm:prSet/>
      <dgm:spPr/>
      <dgm:t>
        <a:bodyPr/>
        <a:lstStyle/>
        <a:p>
          <a:endParaRPr lang="ru-RU"/>
        </a:p>
      </dgm:t>
    </dgm:pt>
    <dgm:pt modelId="{9B5D55DB-2C19-447D-9547-311847B6A89B}" type="sibTrans" cxnId="{A834CDAC-4642-40C4-80C0-0B30BCFDA454}">
      <dgm:prSet/>
      <dgm:spPr/>
      <dgm:t>
        <a:bodyPr/>
        <a:lstStyle/>
        <a:p>
          <a:endParaRPr lang="ru-RU"/>
        </a:p>
      </dgm:t>
    </dgm:pt>
    <dgm:pt modelId="{851FF252-F981-4AC4-8E4C-4ACC3C8F9777}">
      <dgm:prSet phldrT="[Текст]"/>
      <dgm:spPr/>
      <dgm:t>
        <a:bodyPr/>
        <a:lstStyle/>
        <a:p>
          <a:r>
            <a:rPr lang="uk-UA" b="1" dirty="0" smtClean="0"/>
            <a:t>Стежте за трендами на ринку праці;</a:t>
          </a:r>
          <a:endParaRPr lang="ru-RU" b="1" dirty="0"/>
        </a:p>
      </dgm:t>
    </dgm:pt>
    <dgm:pt modelId="{ACDAC6A5-AC21-4134-91A3-1725EC10EE76}" type="parTrans" cxnId="{C6423796-DBBA-4274-BFC8-6485F3A529CF}">
      <dgm:prSet/>
      <dgm:spPr/>
      <dgm:t>
        <a:bodyPr/>
        <a:lstStyle/>
        <a:p>
          <a:endParaRPr lang="ru-RU"/>
        </a:p>
      </dgm:t>
    </dgm:pt>
    <dgm:pt modelId="{0DBC8B58-280A-4BB5-84A1-E3CD5102F439}" type="sibTrans" cxnId="{C6423796-DBBA-4274-BFC8-6485F3A529CF}">
      <dgm:prSet/>
      <dgm:spPr/>
      <dgm:t>
        <a:bodyPr/>
        <a:lstStyle/>
        <a:p>
          <a:endParaRPr lang="ru-RU"/>
        </a:p>
      </dgm:t>
    </dgm:pt>
    <dgm:pt modelId="{CF54091B-1F02-4C09-ADB4-2D1B07426447}">
      <dgm:prSet phldrT="[Текст]"/>
      <dgm:spPr/>
      <dgm:t>
        <a:bodyPr/>
        <a:lstStyle/>
        <a:p>
          <a:r>
            <a:rPr lang="uk-UA" b="1" dirty="0" smtClean="0"/>
            <a:t>Станьте модератором креативної спільноти. </a:t>
          </a:r>
          <a:endParaRPr lang="ru-RU" b="1" dirty="0"/>
        </a:p>
      </dgm:t>
    </dgm:pt>
    <dgm:pt modelId="{A14DE8A8-CC83-4592-A789-BB4DDCE058F9}" type="parTrans" cxnId="{B8DC9B8E-68E8-4F51-BD19-3E353C3B8D9A}">
      <dgm:prSet/>
      <dgm:spPr/>
      <dgm:t>
        <a:bodyPr/>
        <a:lstStyle/>
        <a:p>
          <a:endParaRPr lang="ru-RU"/>
        </a:p>
      </dgm:t>
    </dgm:pt>
    <dgm:pt modelId="{134E4583-B5C1-4630-BA3F-4C1663182B53}" type="sibTrans" cxnId="{B8DC9B8E-68E8-4F51-BD19-3E353C3B8D9A}">
      <dgm:prSet/>
      <dgm:spPr/>
      <dgm:t>
        <a:bodyPr/>
        <a:lstStyle/>
        <a:p>
          <a:endParaRPr lang="ru-RU"/>
        </a:p>
      </dgm:t>
    </dgm:pt>
    <dgm:pt modelId="{C26AA06F-23A9-49F8-8FF5-564585698EAD}" type="pres">
      <dgm:prSet presAssocID="{CC066393-AED5-40AA-A4ED-03E2EE7A8C90}" presName="linearFlow" presStyleCnt="0">
        <dgm:presLayoutVars>
          <dgm:dir/>
          <dgm:animLvl val="lvl"/>
          <dgm:resizeHandles val="exact"/>
        </dgm:presLayoutVars>
      </dgm:prSet>
      <dgm:spPr/>
    </dgm:pt>
    <dgm:pt modelId="{F22D911C-23D5-4A13-87F7-D45C0C2A7648}" type="pres">
      <dgm:prSet presAssocID="{6FD140C5-5D0F-4972-A37A-10E4164D93C8}" presName="composite" presStyleCnt="0"/>
      <dgm:spPr/>
    </dgm:pt>
    <dgm:pt modelId="{D6235CD4-6F5C-40F7-A2CD-EA445A348CF1}" type="pres">
      <dgm:prSet presAssocID="{6FD140C5-5D0F-4972-A37A-10E4164D93C8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924738D4-1C15-4978-89E5-1BF9BE3C110E}" type="pres">
      <dgm:prSet presAssocID="{6FD140C5-5D0F-4972-A37A-10E4164D93C8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EEEF2F-2D09-4AB8-BA49-7B7A2BDD8AF9}" type="pres">
      <dgm:prSet presAssocID="{E0763891-6510-42A6-AB9F-EA0B58A9E6D5}" presName="sp" presStyleCnt="0"/>
      <dgm:spPr/>
    </dgm:pt>
    <dgm:pt modelId="{1A9FF7A3-709E-47C5-B325-F181D8179595}" type="pres">
      <dgm:prSet presAssocID="{4537EF82-B3C9-4EC8-B403-10F956674799}" presName="composite" presStyleCnt="0"/>
      <dgm:spPr/>
    </dgm:pt>
    <dgm:pt modelId="{FB659129-AF20-4E16-BC9A-15240D12DE37}" type="pres">
      <dgm:prSet presAssocID="{4537EF82-B3C9-4EC8-B403-10F956674799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44E613B5-5FCB-496A-B886-A7CE38588581}" type="pres">
      <dgm:prSet presAssocID="{4537EF82-B3C9-4EC8-B403-10F956674799}" presName="descendantText" presStyleLbl="alignAcc1" presStyleIdx="1" presStyleCnt="3">
        <dgm:presLayoutVars>
          <dgm:bulletEnabled val="1"/>
        </dgm:presLayoutVars>
      </dgm:prSet>
      <dgm:spPr/>
    </dgm:pt>
    <dgm:pt modelId="{2940D199-0711-4630-81AE-5DF5D0B47CAB}" type="pres">
      <dgm:prSet presAssocID="{641F93D4-2CC6-4D9F-9832-D4B8500A560B}" presName="sp" presStyleCnt="0"/>
      <dgm:spPr/>
    </dgm:pt>
    <dgm:pt modelId="{6118D91D-C617-4DBE-B122-4C3E32043897}" type="pres">
      <dgm:prSet presAssocID="{07227EB6-1574-479A-A344-D09F334020B7}" presName="composite" presStyleCnt="0"/>
      <dgm:spPr/>
    </dgm:pt>
    <dgm:pt modelId="{BD831172-8A72-4DFF-8ACB-54D260FDE42D}" type="pres">
      <dgm:prSet presAssocID="{07227EB6-1574-479A-A344-D09F334020B7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8D108F4A-23A1-4AED-BC75-3C250F9F3AEB}" type="pres">
      <dgm:prSet presAssocID="{07227EB6-1574-479A-A344-D09F334020B7}" presName="descendantText" presStyleLbl="alignAcc1" presStyleIdx="2" presStyleCnt="3">
        <dgm:presLayoutVars>
          <dgm:bulletEnabled val="1"/>
        </dgm:presLayoutVars>
      </dgm:prSet>
      <dgm:spPr/>
    </dgm:pt>
  </dgm:ptLst>
  <dgm:cxnLst>
    <dgm:cxn modelId="{29FD91FC-4B26-4A4B-9F95-D4B23AA16126}" srcId="{4537EF82-B3C9-4EC8-B403-10F956674799}" destId="{F3761B01-3D72-41B6-955B-ED9CE34EAE17}" srcOrd="0" destOrd="0" parTransId="{BCEFE4AD-B90C-4D92-8B69-A744DBA98B0F}" sibTransId="{4536FC49-A47E-4E73-806F-B4DAD11B9E28}"/>
    <dgm:cxn modelId="{A834CDAC-4642-40C4-80C0-0B30BCFDA454}" srcId="{CC066393-AED5-40AA-A4ED-03E2EE7A8C90}" destId="{07227EB6-1574-479A-A344-D09F334020B7}" srcOrd="2" destOrd="0" parTransId="{C3B406AD-F064-4275-88F6-4F132066CB8D}" sibTransId="{9B5D55DB-2C19-447D-9547-311847B6A89B}"/>
    <dgm:cxn modelId="{26AA2F6B-995B-4F65-9FE7-7062D1664E00}" type="presOf" srcId="{865EB274-9ED9-4BB6-BF84-E47DA3DC730D}" destId="{924738D4-1C15-4978-89E5-1BF9BE3C110E}" srcOrd="0" destOrd="1" presId="urn:microsoft.com/office/officeart/2005/8/layout/chevron2"/>
    <dgm:cxn modelId="{C6423796-DBBA-4274-BFC8-6485F3A529CF}" srcId="{07227EB6-1574-479A-A344-D09F334020B7}" destId="{851FF252-F981-4AC4-8E4C-4ACC3C8F9777}" srcOrd="0" destOrd="0" parTransId="{ACDAC6A5-AC21-4134-91A3-1725EC10EE76}" sibTransId="{0DBC8B58-280A-4BB5-84A1-E3CD5102F439}"/>
    <dgm:cxn modelId="{9DF1870F-1D94-48DB-9F2C-281214C6B6AF}" srcId="{6FD140C5-5D0F-4972-A37A-10E4164D93C8}" destId="{865EB274-9ED9-4BB6-BF84-E47DA3DC730D}" srcOrd="1" destOrd="0" parTransId="{8488F9A1-2348-4807-A882-0DC05EB4634B}" sibTransId="{0BAD684C-A97A-4165-829B-5E04D43C43AC}"/>
    <dgm:cxn modelId="{1555D8E6-CB5F-4778-A29E-83CA26C455BD}" type="presOf" srcId="{F3761B01-3D72-41B6-955B-ED9CE34EAE17}" destId="{44E613B5-5FCB-496A-B886-A7CE38588581}" srcOrd="0" destOrd="0" presId="urn:microsoft.com/office/officeart/2005/8/layout/chevron2"/>
    <dgm:cxn modelId="{B8DC9B8E-68E8-4F51-BD19-3E353C3B8D9A}" srcId="{07227EB6-1574-479A-A344-D09F334020B7}" destId="{CF54091B-1F02-4C09-ADB4-2D1B07426447}" srcOrd="1" destOrd="0" parTransId="{A14DE8A8-CC83-4592-A789-BB4DDCE058F9}" sibTransId="{134E4583-B5C1-4630-BA3F-4C1663182B53}"/>
    <dgm:cxn modelId="{119D7B1C-0BCE-4FBC-ADDD-92CFF4CF5EF4}" type="presOf" srcId="{851FF252-F981-4AC4-8E4C-4ACC3C8F9777}" destId="{8D108F4A-23A1-4AED-BC75-3C250F9F3AEB}" srcOrd="0" destOrd="0" presId="urn:microsoft.com/office/officeart/2005/8/layout/chevron2"/>
    <dgm:cxn modelId="{E1EF7211-9351-4ABE-BBD3-3415BC20E100}" type="presOf" srcId="{07227EB6-1574-479A-A344-D09F334020B7}" destId="{BD831172-8A72-4DFF-8ACB-54D260FDE42D}" srcOrd="0" destOrd="0" presId="urn:microsoft.com/office/officeart/2005/8/layout/chevron2"/>
    <dgm:cxn modelId="{C96A2520-C66F-42B4-9B63-5BA71EFB07D7}" type="presOf" srcId="{CF54091B-1F02-4C09-ADB4-2D1B07426447}" destId="{8D108F4A-23A1-4AED-BC75-3C250F9F3AEB}" srcOrd="0" destOrd="1" presId="urn:microsoft.com/office/officeart/2005/8/layout/chevron2"/>
    <dgm:cxn modelId="{30E8C1D3-68EC-4BFA-87A9-08C134734546}" srcId="{CC066393-AED5-40AA-A4ED-03E2EE7A8C90}" destId="{4537EF82-B3C9-4EC8-B403-10F956674799}" srcOrd="1" destOrd="0" parTransId="{049466E4-0F7F-4234-B297-1B822797542B}" sibTransId="{641F93D4-2CC6-4D9F-9832-D4B8500A560B}"/>
    <dgm:cxn modelId="{5605AD0A-CB8D-46AA-BE4A-C61A5D98B1EC}" type="presOf" srcId="{6FD140C5-5D0F-4972-A37A-10E4164D93C8}" destId="{D6235CD4-6F5C-40F7-A2CD-EA445A348CF1}" srcOrd="0" destOrd="0" presId="urn:microsoft.com/office/officeart/2005/8/layout/chevron2"/>
    <dgm:cxn modelId="{67D65F3A-2AFD-4AB2-948F-5A09DACE2984}" srcId="{4537EF82-B3C9-4EC8-B403-10F956674799}" destId="{AA22623F-2A77-4ADC-AA88-3B73C2900A9C}" srcOrd="1" destOrd="0" parTransId="{09EEC9DE-6226-4135-9CFE-52C8BBC5F573}" sibTransId="{7C98C304-148B-4AD2-A2B0-AAC22CDA8C63}"/>
    <dgm:cxn modelId="{D6FE4FEF-BE63-4DBA-BA08-F9F6769A1CB4}" type="presOf" srcId="{4537EF82-B3C9-4EC8-B403-10F956674799}" destId="{FB659129-AF20-4E16-BC9A-15240D12DE37}" srcOrd="0" destOrd="0" presId="urn:microsoft.com/office/officeart/2005/8/layout/chevron2"/>
    <dgm:cxn modelId="{360FB829-749D-4ADD-B84D-30B31E8583B9}" type="presOf" srcId="{AA22623F-2A77-4ADC-AA88-3B73C2900A9C}" destId="{44E613B5-5FCB-496A-B886-A7CE38588581}" srcOrd="0" destOrd="1" presId="urn:microsoft.com/office/officeart/2005/8/layout/chevron2"/>
    <dgm:cxn modelId="{6E016ADA-4FE3-4A3C-A83E-F74B1B6036D2}" srcId="{6FD140C5-5D0F-4972-A37A-10E4164D93C8}" destId="{8E04FC45-233F-46DE-AB37-8B5646A1F5DB}" srcOrd="0" destOrd="0" parTransId="{B7D4235B-6960-493E-9473-0EFF69B23DC5}" sibTransId="{0BC40731-A90A-46F1-B5CF-07E7919803F3}"/>
    <dgm:cxn modelId="{6F1215A1-9BD6-4F9F-9837-46088C34D79B}" srcId="{CC066393-AED5-40AA-A4ED-03E2EE7A8C90}" destId="{6FD140C5-5D0F-4972-A37A-10E4164D93C8}" srcOrd="0" destOrd="0" parTransId="{14F1B461-1B5D-4A82-86D3-1389CDD10082}" sibTransId="{E0763891-6510-42A6-AB9F-EA0B58A9E6D5}"/>
    <dgm:cxn modelId="{A7602EDD-C69E-4039-8F58-B93CF3623C8F}" type="presOf" srcId="{8E04FC45-233F-46DE-AB37-8B5646A1F5DB}" destId="{924738D4-1C15-4978-89E5-1BF9BE3C110E}" srcOrd="0" destOrd="0" presId="urn:microsoft.com/office/officeart/2005/8/layout/chevron2"/>
    <dgm:cxn modelId="{7254D7BB-1B64-452B-AA08-5C0C74CAD433}" type="presOf" srcId="{CC066393-AED5-40AA-A4ED-03E2EE7A8C90}" destId="{C26AA06F-23A9-49F8-8FF5-564585698EAD}" srcOrd="0" destOrd="0" presId="urn:microsoft.com/office/officeart/2005/8/layout/chevron2"/>
    <dgm:cxn modelId="{261E0C91-EB2F-4F1B-B65B-003F6E5C7322}" type="presParOf" srcId="{C26AA06F-23A9-49F8-8FF5-564585698EAD}" destId="{F22D911C-23D5-4A13-87F7-D45C0C2A7648}" srcOrd="0" destOrd="0" presId="urn:microsoft.com/office/officeart/2005/8/layout/chevron2"/>
    <dgm:cxn modelId="{CB687BCD-EEBE-4DAB-A86C-F58210C844CD}" type="presParOf" srcId="{F22D911C-23D5-4A13-87F7-D45C0C2A7648}" destId="{D6235CD4-6F5C-40F7-A2CD-EA445A348CF1}" srcOrd="0" destOrd="0" presId="urn:microsoft.com/office/officeart/2005/8/layout/chevron2"/>
    <dgm:cxn modelId="{83774A30-AEF8-4B89-B1DB-E96C0340C0D5}" type="presParOf" srcId="{F22D911C-23D5-4A13-87F7-D45C0C2A7648}" destId="{924738D4-1C15-4978-89E5-1BF9BE3C110E}" srcOrd="1" destOrd="0" presId="urn:microsoft.com/office/officeart/2005/8/layout/chevron2"/>
    <dgm:cxn modelId="{CB2B1D63-FCAA-4226-9829-9FE72B13BDDE}" type="presParOf" srcId="{C26AA06F-23A9-49F8-8FF5-564585698EAD}" destId="{B7EEEF2F-2D09-4AB8-BA49-7B7A2BDD8AF9}" srcOrd="1" destOrd="0" presId="urn:microsoft.com/office/officeart/2005/8/layout/chevron2"/>
    <dgm:cxn modelId="{E35C452A-F1F1-434D-A343-0205FB6B8040}" type="presParOf" srcId="{C26AA06F-23A9-49F8-8FF5-564585698EAD}" destId="{1A9FF7A3-709E-47C5-B325-F181D8179595}" srcOrd="2" destOrd="0" presId="urn:microsoft.com/office/officeart/2005/8/layout/chevron2"/>
    <dgm:cxn modelId="{6F0A702A-A9FD-4F15-BCED-7E8D782BAE35}" type="presParOf" srcId="{1A9FF7A3-709E-47C5-B325-F181D8179595}" destId="{FB659129-AF20-4E16-BC9A-15240D12DE37}" srcOrd="0" destOrd="0" presId="urn:microsoft.com/office/officeart/2005/8/layout/chevron2"/>
    <dgm:cxn modelId="{D8C06E84-3BDC-40FA-8D80-EDCDD4B0F455}" type="presParOf" srcId="{1A9FF7A3-709E-47C5-B325-F181D8179595}" destId="{44E613B5-5FCB-496A-B886-A7CE38588581}" srcOrd="1" destOrd="0" presId="urn:microsoft.com/office/officeart/2005/8/layout/chevron2"/>
    <dgm:cxn modelId="{2682B026-28F1-4CAC-9A67-753A8E1C89A5}" type="presParOf" srcId="{C26AA06F-23A9-49F8-8FF5-564585698EAD}" destId="{2940D199-0711-4630-81AE-5DF5D0B47CAB}" srcOrd="3" destOrd="0" presId="urn:microsoft.com/office/officeart/2005/8/layout/chevron2"/>
    <dgm:cxn modelId="{A26CA3B4-0B88-4604-8958-317ADB98BB5A}" type="presParOf" srcId="{C26AA06F-23A9-49F8-8FF5-564585698EAD}" destId="{6118D91D-C617-4DBE-B122-4C3E32043897}" srcOrd="4" destOrd="0" presId="urn:microsoft.com/office/officeart/2005/8/layout/chevron2"/>
    <dgm:cxn modelId="{17D49FDB-8A28-4A99-9D93-2F7B32FF5259}" type="presParOf" srcId="{6118D91D-C617-4DBE-B122-4C3E32043897}" destId="{BD831172-8A72-4DFF-8ACB-54D260FDE42D}" srcOrd="0" destOrd="0" presId="urn:microsoft.com/office/officeart/2005/8/layout/chevron2"/>
    <dgm:cxn modelId="{425E0A02-B356-4773-9876-F0123D04BF35}" type="presParOf" srcId="{6118D91D-C617-4DBE-B122-4C3E32043897}" destId="{8D108F4A-23A1-4AED-BC75-3C250F9F3AEB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C066393-AED5-40AA-A4ED-03E2EE7A8C90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FD140C5-5D0F-4972-A37A-10E4164D93C8}">
      <dgm:prSet phldrT="[Текст]" phldr="1"/>
      <dgm:spPr/>
      <dgm:t>
        <a:bodyPr/>
        <a:lstStyle/>
        <a:p>
          <a:endParaRPr lang="ru-RU"/>
        </a:p>
      </dgm:t>
    </dgm:pt>
    <dgm:pt modelId="{14F1B461-1B5D-4A82-86D3-1389CDD10082}" type="parTrans" cxnId="{6F1215A1-9BD6-4F9F-9837-46088C34D79B}">
      <dgm:prSet/>
      <dgm:spPr/>
      <dgm:t>
        <a:bodyPr/>
        <a:lstStyle/>
        <a:p>
          <a:endParaRPr lang="ru-RU"/>
        </a:p>
      </dgm:t>
    </dgm:pt>
    <dgm:pt modelId="{E0763891-6510-42A6-AB9F-EA0B58A9E6D5}" type="sibTrans" cxnId="{6F1215A1-9BD6-4F9F-9837-46088C34D79B}">
      <dgm:prSet/>
      <dgm:spPr/>
      <dgm:t>
        <a:bodyPr/>
        <a:lstStyle/>
        <a:p>
          <a:endParaRPr lang="ru-RU"/>
        </a:p>
      </dgm:t>
    </dgm:pt>
    <dgm:pt modelId="{8E04FC45-233F-46DE-AB37-8B5646A1F5DB}">
      <dgm:prSet phldrT="[Текст]"/>
      <dgm:spPr/>
      <dgm:t>
        <a:bodyPr/>
        <a:lstStyle/>
        <a:p>
          <a:r>
            <a:rPr lang="uk-UA" b="1" dirty="0" smtClean="0"/>
            <a:t>Аналіз, синтез, порівняння, оцінка інформації;</a:t>
          </a:r>
          <a:endParaRPr lang="ru-RU" b="1" dirty="0"/>
        </a:p>
      </dgm:t>
    </dgm:pt>
    <dgm:pt modelId="{B7D4235B-6960-493E-9473-0EFF69B23DC5}" type="parTrans" cxnId="{6E016ADA-4FE3-4A3C-A83E-F74B1B6036D2}">
      <dgm:prSet/>
      <dgm:spPr/>
      <dgm:t>
        <a:bodyPr/>
        <a:lstStyle/>
        <a:p>
          <a:endParaRPr lang="ru-RU"/>
        </a:p>
      </dgm:t>
    </dgm:pt>
    <dgm:pt modelId="{0BC40731-A90A-46F1-B5CF-07E7919803F3}" type="sibTrans" cxnId="{6E016ADA-4FE3-4A3C-A83E-F74B1B6036D2}">
      <dgm:prSet/>
      <dgm:spPr/>
      <dgm:t>
        <a:bodyPr/>
        <a:lstStyle/>
        <a:p>
          <a:endParaRPr lang="ru-RU"/>
        </a:p>
      </dgm:t>
    </dgm:pt>
    <dgm:pt modelId="{865EB274-9ED9-4BB6-BF84-E47DA3DC730D}">
      <dgm:prSet phldrT="[Текст]"/>
      <dgm:spPr/>
      <dgm:t>
        <a:bodyPr/>
        <a:lstStyle/>
        <a:p>
          <a:r>
            <a:rPr lang="uk-UA" b="1" dirty="0" smtClean="0"/>
            <a:t>Бачення проблеми, постановка запитань;</a:t>
          </a:r>
          <a:endParaRPr lang="ru-RU" b="1" dirty="0"/>
        </a:p>
      </dgm:t>
    </dgm:pt>
    <dgm:pt modelId="{8488F9A1-2348-4807-A882-0DC05EB4634B}" type="parTrans" cxnId="{9DF1870F-1D94-48DB-9F2C-281214C6B6AF}">
      <dgm:prSet/>
      <dgm:spPr/>
      <dgm:t>
        <a:bodyPr/>
        <a:lstStyle/>
        <a:p>
          <a:endParaRPr lang="ru-RU"/>
        </a:p>
      </dgm:t>
    </dgm:pt>
    <dgm:pt modelId="{0BAD684C-A97A-4165-829B-5E04D43C43AC}" type="sibTrans" cxnId="{9DF1870F-1D94-48DB-9F2C-281214C6B6AF}">
      <dgm:prSet/>
      <dgm:spPr/>
      <dgm:t>
        <a:bodyPr/>
        <a:lstStyle/>
        <a:p>
          <a:endParaRPr lang="ru-RU"/>
        </a:p>
      </dgm:t>
    </dgm:pt>
    <dgm:pt modelId="{4537EF82-B3C9-4EC8-B403-10F956674799}">
      <dgm:prSet phldrT="[Текст]" phldr="1"/>
      <dgm:spPr/>
      <dgm:t>
        <a:bodyPr/>
        <a:lstStyle/>
        <a:p>
          <a:endParaRPr lang="ru-RU"/>
        </a:p>
      </dgm:t>
    </dgm:pt>
    <dgm:pt modelId="{049466E4-0F7F-4234-B297-1B822797542B}" type="parTrans" cxnId="{30E8C1D3-68EC-4BFA-87A9-08C134734546}">
      <dgm:prSet/>
      <dgm:spPr/>
      <dgm:t>
        <a:bodyPr/>
        <a:lstStyle/>
        <a:p>
          <a:endParaRPr lang="ru-RU"/>
        </a:p>
      </dgm:t>
    </dgm:pt>
    <dgm:pt modelId="{641F93D4-2CC6-4D9F-9832-D4B8500A560B}" type="sibTrans" cxnId="{30E8C1D3-68EC-4BFA-87A9-08C134734546}">
      <dgm:prSet/>
      <dgm:spPr/>
      <dgm:t>
        <a:bodyPr/>
        <a:lstStyle/>
        <a:p>
          <a:endParaRPr lang="ru-RU"/>
        </a:p>
      </dgm:t>
    </dgm:pt>
    <dgm:pt modelId="{F3761B01-3D72-41B6-955B-ED9CE34EAE17}">
      <dgm:prSet phldrT="[Текст]"/>
      <dgm:spPr/>
      <dgm:t>
        <a:bodyPr/>
        <a:lstStyle/>
        <a:p>
          <a:r>
            <a:rPr lang="uk-UA" b="1" dirty="0" smtClean="0"/>
            <a:t>Висування власної гіпотези;</a:t>
          </a:r>
          <a:endParaRPr lang="ru-RU" b="1" dirty="0"/>
        </a:p>
      </dgm:t>
    </dgm:pt>
    <dgm:pt modelId="{BCEFE4AD-B90C-4D92-8B69-A744DBA98B0F}" type="parTrans" cxnId="{29FD91FC-4B26-4A4B-9F95-D4B23AA16126}">
      <dgm:prSet/>
      <dgm:spPr/>
      <dgm:t>
        <a:bodyPr/>
        <a:lstStyle/>
        <a:p>
          <a:endParaRPr lang="ru-RU"/>
        </a:p>
      </dgm:t>
    </dgm:pt>
    <dgm:pt modelId="{4536FC49-A47E-4E73-806F-B4DAD11B9E28}" type="sibTrans" cxnId="{29FD91FC-4B26-4A4B-9F95-D4B23AA16126}">
      <dgm:prSet/>
      <dgm:spPr/>
      <dgm:t>
        <a:bodyPr/>
        <a:lstStyle/>
        <a:p>
          <a:endParaRPr lang="ru-RU"/>
        </a:p>
      </dgm:t>
    </dgm:pt>
    <dgm:pt modelId="{AA22623F-2A77-4ADC-AA88-3B73C2900A9C}">
      <dgm:prSet phldrT="[Текст]"/>
      <dgm:spPr/>
      <dgm:t>
        <a:bodyPr/>
        <a:lstStyle/>
        <a:p>
          <a:r>
            <a:rPr lang="uk-UA" b="1" dirty="0" smtClean="0"/>
            <a:t>Оцінка альтернативних рішень;</a:t>
          </a:r>
          <a:endParaRPr lang="ru-RU" b="1" dirty="0"/>
        </a:p>
      </dgm:t>
    </dgm:pt>
    <dgm:pt modelId="{09EEC9DE-6226-4135-9CFE-52C8BBC5F573}" type="parTrans" cxnId="{67D65F3A-2AFD-4AB2-948F-5A09DACE2984}">
      <dgm:prSet/>
      <dgm:spPr/>
      <dgm:t>
        <a:bodyPr/>
        <a:lstStyle/>
        <a:p>
          <a:endParaRPr lang="ru-RU"/>
        </a:p>
      </dgm:t>
    </dgm:pt>
    <dgm:pt modelId="{7C98C304-148B-4AD2-A2B0-AAC22CDA8C63}" type="sibTrans" cxnId="{67D65F3A-2AFD-4AB2-948F-5A09DACE2984}">
      <dgm:prSet/>
      <dgm:spPr/>
      <dgm:t>
        <a:bodyPr/>
        <a:lstStyle/>
        <a:p>
          <a:endParaRPr lang="ru-RU"/>
        </a:p>
      </dgm:t>
    </dgm:pt>
    <dgm:pt modelId="{07227EB6-1574-479A-A344-D09F334020B7}">
      <dgm:prSet phldrT="[Текст]" phldr="1"/>
      <dgm:spPr/>
      <dgm:t>
        <a:bodyPr/>
        <a:lstStyle/>
        <a:p>
          <a:endParaRPr lang="ru-RU"/>
        </a:p>
      </dgm:t>
    </dgm:pt>
    <dgm:pt modelId="{C3B406AD-F064-4275-88F6-4F132066CB8D}" type="parTrans" cxnId="{A834CDAC-4642-40C4-80C0-0B30BCFDA454}">
      <dgm:prSet/>
      <dgm:spPr/>
      <dgm:t>
        <a:bodyPr/>
        <a:lstStyle/>
        <a:p>
          <a:endParaRPr lang="ru-RU"/>
        </a:p>
      </dgm:t>
    </dgm:pt>
    <dgm:pt modelId="{9B5D55DB-2C19-447D-9547-311847B6A89B}" type="sibTrans" cxnId="{A834CDAC-4642-40C4-80C0-0B30BCFDA454}">
      <dgm:prSet/>
      <dgm:spPr/>
      <dgm:t>
        <a:bodyPr/>
        <a:lstStyle/>
        <a:p>
          <a:endParaRPr lang="ru-RU"/>
        </a:p>
      </dgm:t>
    </dgm:pt>
    <dgm:pt modelId="{851FF252-F981-4AC4-8E4C-4ACC3C8F9777}">
      <dgm:prSet phldrT="[Текст]"/>
      <dgm:spPr/>
      <dgm:t>
        <a:bodyPr/>
        <a:lstStyle/>
        <a:p>
          <a:r>
            <a:rPr lang="uk-UA" b="1" dirty="0" smtClean="0"/>
            <a:t>Вміння робити свідомий вибір;</a:t>
          </a:r>
          <a:endParaRPr lang="ru-RU" b="1" dirty="0"/>
        </a:p>
      </dgm:t>
    </dgm:pt>
    <dgm:pt modelId="{ACDAC6A5-AC21-4134-91A3-1725EC10EE76}" type="parTrans" cxnId="{C6423796-DBBA-4274-BFC8-6485F3A529CF}">
      <dgm:prSet/>
      <dgm:spPr/>
      <dgm:t>
        <a:bodyPr/>
        <a:lstStyle/>
        <a:p>
          <a:endParaRPr lang="ru-RU"/>
        </a:p>
      </dgm:t>
    </dgm:pt>
    <dgm:pt modelId="{0DBC8B58-280A-4BB5-84A1-E3CD5102F439}" type="sibTrans" cxnId="{C6423796-DBBA-4274-BFC8-6485F3A529CF}">
      <dgm:prSet/>
      <dgm:spPr/>
      <dgm:t>
        <a:bodyPr/>
        <a:lstStyle/>
        <a:p>
          <a:endParaRPr lang="ru-RU"/>
        </a:p>
      </dgm:t>
    </dgm:pt>
    <dgm:pt modelId="{CF54091B-1F02-4C09-ADB4-2D1B07426447}">
      <dgm:prSet phldrT="[Текст]"/>
      <dgm:spPr/>
      <dgm:t>
        <a:bodyPr/>
        <a:lstStyle/>
        <a:p>
          <a:r>
            <a:rPr lang="uk-UA" b="1" dirty="0" smtClean="0"/>
            <a:t>Вміння приймати рішення та </a:t>
          </a:r>
          <a:r>
            <a:rPr lang="uk-UA" b="1" dirty="0" err="1" smtClean="0"/>
            <a:t>обгрунтовувати</a:t>
          </a:r>
          <a:r>
            <a:rPr lang="uk-UA" b="1" dirty="0" smtClean="0"/>
            <a:t> його. </a:t>
          </a:r>
          <a:endParaRPr lang="ru-RU" b="1" dirty="0"/>
        </a:p>
      </dgm:t>
    </dgm:pt>
    <dgm:pt modelId="{A14DE8A8-CC83-4592-A789-BB4DDCE058F9}" type="parTrans" cxnId="{B8DC9B8E-68E8-4F51-BD19-3E353C3B8D9A}">
      <dgm:prSet/>
      <dgm:spPr/>
      <dgm:t>
        <a:bodyPr/>
        <a:lstStyle/>
        <a:p>
          <a:endParaRPr lang="ru-RU"/>
        </a:p>
      </dgm:t>
    </dgm:pt>
    <dgm:pt modelId="{134E4583-B5C1-4630-BA3F-4C1663182B53}" type="sibTrans" cxnId="{B8DC9B8E-68E8-4F51-BD19-3E353C3B8D9A}">
      <dgm:prSet/>
      <dgm:spPr/>
      <dgm:t>
        <a:bodyPr/>
        <a:lstStyle/>
        <a:p>
          <a:endParaRPr lang="ru-RU"/>
        </a:p>
      </dgm:t>
    </dgm:pt>
    <dgm:pt modelId="{C26AA06F-23A9-49F8-8FF5-564585698EAD}" type="pres">
      <dgm:prSet presAssocID="{CC066393-AED5-40AA-A4ED-03E2EE7A8C90}" presName="linearFlow" presStyleCnt="0">
        <dgm:presLayoutVars>
          <dgm:dir/>
          <dgm:animLvl val="lvl"/>
          <dgm:resizeHandles val="exact"/>
        </dgm:presLayoutVars>
      </dgm:prSet>
      <dgm:spPr/>
    </dgm:pt>
    <dgm:pt modelId="{F22D911C-23D5-4A13-87F7-D45C0C2A7648}" type="pres">
      <dgm:prSet presAssocID="{6FD140C5-5D0F-4972-A37A-10E4164D93C8}" presName="composite" presStyleCnt="0"/>
      <dgm:spPr/>
    </dgm:pt>
    <dgm:pt modelId="{D6235CD4-6F5C-40F7-A2CD-EA445A348CF1}" type="pres">
      <dgm:prSet presAssocID="{6FD140C5-5D0F-4972-A37A-10E4164D93C8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924738D4-1C15-4978-89E5-1BF9BE3C110E}" type="pres">
      <dgm:prSet presAssocID="{6FD140C5-5D0F-4972-A37A-10E4164D93C8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EEEF2F-2D09-4AB8-BA49-7B7A2BDD8AF9}" type="pres">
      <dgm:prSet presAssocID="{E0763891-6510-42A6-AB9F-EA0B58A9E6D5}" presName="sp" presStyleCnt="0"/>
      <dgm:spPr/>
    </dgm:pt>
    <dgm:pt modelId="{1A9FF7A3-709E-47C5-B325-F181D8179595}" type="pres">
      <dgm:prSet presAssocID="{4537EF82-B3C9-4EC8-B403-10F956674799}" presName="composite" presStyleCnt="0"/>
      <dgm:spPr/>
    </dgm:pt>
    <dgm:pt modelId="{FB659129-AF20-4E16-BC9A-15240D12DE37}" type="pres">
      <dgm:prSet presAssocID="{4537EF82-B3C9-4EC8-B403-10F956674799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44E613B5-5FCB-496A-B886-A7CE38588581}" type="pres">
      <dgm:prSet presAssocID="{4537EF82-B3C9-4EC8-B403-10F956674799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40D199-0711-4630-81AE-5DF5D0B47CAB}" type="pres">
      <dgm:prSet presAssocID="{641F93D4-2CC6-4D9F-9832-D4B8500A560B}" presName="sp" presStyleCnt="0"/>
      <dgm:spPr/>
    </dgm:pt>
    <dgm:pt modelId="{6118D91D-C617-4DBE-B122-4C3E32043897}" type="pres">
      <dgm:prSet presAssocID="{07227EB6-1574-479A-A344-D09F334020B7}" presName="composite" presStyleCnt="0"/>
      <dgm:spPr/>
    </dgm:pt>
    <dgm:pt modelId="{BD831172-8A72-4DFF-8ACB-54D260FDE42D}" type="pres">
      <dgm:prSet presAssocID="{07227EB6-1574-479A-A344-D09F334020B7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8D108F4A-23A1-4AED-BC75-3C250F9F3AEB}" type="pres">
      <dgm:prSet presAssocID="{07227EB6-1574-479A-A344-D09F334020B7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9FD91FC-4B26-4A4B-9F95-D4B23AA16126}" srcId="{4537EF82-B3C9-4EC8-B403-10F956674799}" destId="{F3761B01-3D72-41B6-955B-ED9CE34EAE17}" srcOrd="0" destOrd="0" parTransId="{BCEFE4AD-B90C-4D92-8B69-A744DBA98B0F}" sibTransId="{4536FC49-A47E-4E73-806F-B4DAD11B9E28}"/>
    <dgm:cxn modelId="{A6CDB001-3F2D-4D23-94F6-3AB734B509B6}" type="presOf" srcId="{AA22623F-2A77-4ADC-AA88-3B73C2900A9C}" destId="{44E613B5-5FCB-496A-B886-A7CE38588581}" srcOrd="0" destOrd="1" presId="urn:microsoft.com/office/officeart/2005/8/layout/chevron2"/>
    <dgm:cxn modelId="{E34B1230-A7D9-494C-AFA6-383FDFD94851}" type="presOf" srcId="{6FD140C5-5D0F-4972-A37A-10E4164D93C8}" destId="{D6235CD4-6F5C-40F7-A2CD-EA445A348CF1}" srcOrd="0" destOrd="0" presId="urn:microsoft.com/office/officeart/2005/8/layout/chevron2"/>
    <dgm:cxn modelId="{A834CDAC-4642-40C4-80C0-0B30BCFDA454}" srcId="{CC066393-AED5-40AA-A4ED-03E2EE7A8C90}" destId="{07227EB6-1574-479A-A344-D09F334020B7}" srcOrd="2" destOrd="0" parTransId="{C3B406AD-F064-4275-88F6-4F132066CB8D}" sibTransId="{9B5D55DB-2C19-447D-9547-311847B6A89B}"/>
    <dgm:cxn modelId="{C6423796-DBBA-4274-BFC8-6485F3A529CF}" srcId="{07227EB6-1574-479A-A344-D09F334020B7}" destId="{851FF252-F981-4AC4-8E4C-4ACC3C8F9777}" srcOrd="0" destOrd="0" parTransId="{ACDAC6A5-AC21-4134-91A3-1725EC10EE76}" sibTransId="{0DBC8B58-280A-4BB5-84A1-E3CD5102F439}"/>
    <dgm:cxn modelId="{532C8F8C-FEB3-4785-9E01-F0007402F295}" type="presOf" srcId="{8E04FC45-233F-46DE-AB37-8B5646A1F5DB}" destId="{924738D4-1C15-4978-89E5-1BF9BE3C110E}" srcOrd="0" destOrd="0" presId="urn:microsoft.com/office/officeart/2005/8/layout/chevron2"/>
    <dgm:cxn modelId="{9DF1870F-1D94-48DB-9F2C-281214C6B6AF}" srcId="{6FD140C5-5D0F-4972-A37A-10E4164D93C8}" destId="{865EB274-9ED9-4BB6-BF84-E47DA3DC730D}" srcOrd="1" destOrd="0" parTransId="{8488F9A1-2348-4807-A882-0DC05EB4634B}" sibTransId="{0BAD684C-A97A-4165-829B-5E04D43C43AC}"/>
    <dgm:cxn modelId="{A7EA52E9-4901-4076-B0A8-3027BA67BEE9}" type="presOf" srcId="{F3761B01-3D72-41B6-955B-ED9CE34EAE17}" destId="{44E613B5-5FCB-496A-B886-A7CE38588581}" srcOrd="0" destOrd="0" presId="urn:microsoft.com/office/officeart/2005/8/layout/chevron2"/>
    <dgm:cxn modelId="{B8DC9B8E-68E8-4F51-BD19-3E353C3B8D9A}" srcId="{07227EB6-1574-479A-A344-D09F334020B7}" destId="{CF54091B-1F02-4C09-ADB4-2D1B07426447}" srcOrd="1" destOrd="0" parTransId="{A14DE8A8-CC83-4592-A789-BB4DDCE058F9}" sibTransId="{134E4583-B5C1-4630-BA3F-4C1663182B53}"/>
    <dgm:cxn modelId="{006581AA-FD67-4785-B098-AAB31D124412}" type="presOf" srcId="{CC066393-AED5-40AA-A4ED-03E2EE7A8C90}" destId="{C26AA06F-23A9-49F8-8FF5-564585698EAD}" srcOrd="0" destOrd="0" presId="urn:microsoft.com/office/officeart/2005/8/layout/chevron2"/>
    <dgm:cxn modelId="{FD23E09B-AA90-45C7-9959-4ECA0B5C9F21}" type="presOf" srcId="{4537EF82-B3C9-4EC8-B403-10F956674799}" destId="{FB659129-AF20-4E16-BC9A-15240D12DE37}" srcOrd="0" destOrd="0" presId="urn:microsoft.com/office/officeart/2005/8/layout/chevron2"/>
    <dgm:cxn modelId="{AE574654-AC17-4C19-9C8B-580626B6FCF0}" type="presOf" srcId="{CF54091B-1F02-4C09-ADB4-2D1B07426447}" destId="{8D108F4A-23A1-4AED-BC75-3C250F9F3AEB}" srcOrd="0" destOrd="1" presId="urn:microsoft.com/office/officeart/2005/8/layout/chevron2"/>
    <dgm:cxn modelId="{9D075D12-6B2F-4F9A-86C1-D66AC9A8C541}" type="presOf" srcId="{865EB274-9ED9-4BB6-BF84-E47DA3DC730D}" destId="{924738D4-1C15-4978-89E5-1BF9BE3C110E}" srcOrd="0" destOrd="1" presId="urn:microsoft.com/office/officeart/2005/8/layout/chevron2"/>
    <dgm:cxn modelId="{30E8C1D3-68EC-4BFA-87A9-08C134734546}" srcId="{CC066393-AED5-40AA-A4ED-03E2EE7A8C90}" destId="{4537EF82-B3C9-4EC8-B403-10F956674799}" srcOrd="1" destOrd="0" parTransId="{049466E4-0F7F-4234-B297-1B822797542B}" sibTransId="{641F93D4-2CC6-4D9F-9832-D4B8500A560B}"/>
    <dgm:cxn modelId="{67D65F3A-2AFD-4AB2-948F-5A09DACE2984}" srcId="{4537EF82-B3C9-4EC8-B403-10F956674799}" destId="{AA22623F-2A77-4ADC-AA88-3B73C2900A9C}" srcOrd="1" destOrd="0" parTransId="{09EEC9DE-6226-4135-9CFE-52C8BBC5F573}" sibTransId="{7C98C304-148B-4AD2-A2B0-AAC22CDA8C63}"/>
    <dgm:cxn modelId="{6E016ADA-4FE3-4A3C-A83E-F74B1B6036D2}" srcId="{6FD140C5-5D0F-4972-A37A-10E4164D93C8}" destId="{8E04FC45-233F-46DE-AB37-8B5646A1F5DB}" srcOrd="0" destOrd="0" parTransId="{B7D4235B-6960-493E-9473-0EFF69B23DC5}" sibTransId="{0BC40731-A90A-46F1-B5CF-07E7919803F3}"/>
    <dgm:cxn modelId="{6F1215A1-9BD6-4F9F-9837-46088C34D79B}" srcId="{CC066393-AED5-40AA-A4ED-03E2EE7A8C90}" destId="{6FD140C5-5D0F-4972-A37A-10E4164D93C8}" srcOrd="0" destOrd="0" parTransId="{14F1B461-1B5D-4A82-86D3-1389CDD10082}" sibTransId="{E0763891-6510-42A6-AB9F-EA0B58A9E6D5}"/>
    <dgm:cxn modelId="{3911A139-AA82-4B25-A226-6882C585F203}" type="presOf" srcId="{851FF252-F981-4AC4-8E4C-4ACC3C8F9777}" destId="{8D108F4A-23A1-4AED-BC75-3C250F9F3AEB}" srcOrd="0" destOrd="0" presId="urn:microsoft.com/office/officeart/2005/8/layout/chevron2"/>
    <dgm:cxn modelId="{D6F04C81-CF58-4656-A24C-511BE525E929}" type="presOf" srcId="{07227EB6-1574-479A-A344-D09F334020B7}" destId="{BD831172-8A72-4DFF-8ACB-54D260FDE42D}" srcOrd="0" destOrd="0" presId="urn:microsoft.com/office/officeart/2005/8/layout/chevron2"/>
    <dgm:cxn modelId="{8F48CAE4-CAE9-478E-B3F2-7794FDEC60DF}" type="presParOf" srcId="{C26AA06F-23A9-49F8-8FF5-564585698EAD}" destId="{F22D911C-23D5-4A13-87F7-D45C0C2A7648}" srcOrd="0" destOrd="0" presId="urn:microsoft.com/office/officeart/2005/8/layout/chevron2"/>
    <dgm:cxn modelId="{39B2B89D-2AA0-4534-9437-1CD8D53A07E5}" type="presParOf" srcId="{F22D911C-23D5-4A13-87F7-D45C0C2A7648}" destId="{D6235CD4-6F5C-40F7-A2CD-EA445A348CF1}" srcOrd="0" destOrd="0" presId="urn:microsoft.com/office/officeart/2005/8/layout/chevron2"/>
    <dgm:cxn modelId="{CE9FAEF1-2560-4212-9308-8451B2AE1EAE}" type="presParOf" srcId="{F22D911C-23D5-4A13-87F7-D45C0C2A7648}" destId="{924738D4-1C15-4978-89E5-1BF9BE3C110E}" srcOrd="1" destOrd="0" presId="urn:microsoft.com/office/officeart/2005/8/layout/chevron2"/>
    <dgm:cxn modelId="{0603192B-17FB-4A45-96B0-CC9A6F8F053F}" type="presParOf" srcId="{C26AA06F-23A9-49F8-8FF5-564585698EAD}" destId="{B7EEEF2F-2D09-4AB8-BA49-7B7A2BDD8AF9}" srcOrd="1" destOrd="0" presId="urn:microsoft.com/office/officeart/2005/8/layout/chevron2"/>
    <dgm:cxn modelId="{88F16C3A-BF1A-4618-94A3-1A7E423CC58B}" type="presParOf" srcId="{C26AA06F-23A9-49F8-8FF5-564585698EAD}" destId="{1A9FF7A3-709E-47C5-B325-F181D8179595}" srcOrd="2" destOrd="0" presId="urn:microsoft.com/office/officeart/2005/8/layout/chevron2"/>
    <dgm:cxn modelId="{4AF21676-E605-4236-B230-0901F4C9A32A}" type="presParOf" srcId="{1A9FF7A3-709E-47C5-B325-F181D8179595}" destId="{FB659129-AF20-4E16-BC9A-15240D12DE37}" srcOrd="0" destOrd="0" presId="urn:microsoft.com/office/officeart/2005/8/layout/chevron2"/>
    <dgm:cxn modelId="{475E4013-A4FD-46B2-9D53-5CCCFBDA3428}" type="presParOf" srcId="{1A9FF7A3-709E-47C5-B325-F181D8179595}" destId="{44E613B5-5FCB-496A-B886-A7CE38588581}" srcOrd="1" destOrd="0" presId="urn:microsoft.com/office/officeart/2005/8/layout/chevron2"/>
    <dgm:cxn modelId="{ECC6B782-4ED2-43AE-8CA8-796C14426F17}" type="presParOf" srcId="{C26AA06F-23A9-49F8-8FF5-564585698EAD}" destId="{2940D199-0711-4630-81AE-5DF5D0B47CAB}" srcOrd="3" destOrd="0" presId="urn:microsoft.com/office/officeart/2005/8/layout/chevron2"/>
    <dgm:cxn modelId="{E8DC61DA-CA42-45BC-BF53-78E5D2AE2DE7}" type="presParOf" srcId="{C26AA06F-23A9-49F8-8FF5-564585698EAD}" destId="{6118D91D-C617-4DBE-B122-4C3E32043897}" srcOrd="4" destOrd="0" presId="urn:microsoft.com/office/officeart/2005/8/layout/chevron2"/>
    <dgm:cxn modelId="{3081D5E1-B240-4D23-A121-DEA920844FB2}" type="presParOf" srcId="{6118D91D-C617-4DBE-B122-4C3E32043897}" destId="{BD831172-8A72-4DFF-8ACB-54D260FDE42D}" srcOrd="0" destOrd="0" presId="urn:microsoft.com/office/officeart/2005/8/layout/chevron2"/>
    <dgm:cxn modelId="{EEC0C828-138E-4A65-B0C5-09E8987464D5}" type="presParOf" srcId="{6118D91D-C617-4DBE-B122-4C3E32043897}" destId="{8D108F4A-23A1-4AED-BC75-3C250F9F3AEB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CC8343-2ADB-4823-A64A-9583E62C7DDF}">
      <dsp:nvSpPr>
        <dsp:cNvPr id="0" name=""/>
        <dsp:cNvSpPr/>
      </dsp:nvSpPr>
      <dsp:spPr>
        <a:xfrm>
          <a:off x="460905" y="1047"/>
          <a:ext cx="3479899" cy="20879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kern="1200" dirty="0" smtClean="0">
              <a:latin typeface="Times New Roman" pitchFamily="18" charset="0"/>
              <a:cs typeface="Times New Roman" pitchFamily="18" charset="0"/>
            </a:rPr>
            <a:t>КОМУНІКАЦІЯ</a:t>
          </a:r>
          <a:endParaRPr lang="ru-RU" sz="3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60905" y="1047"/>
        <a:ext cx="3479899" cy="2087939"/>
      </dsp:txXfrm>
    </dsp:sp>
    <dsp:sp modelId="{0FA1821C-C24D-4660-8013-195F474700F9}">
      <dsp:nvSpPr>
        <dsp:cNvPr id="0" name=""/>
        <dsp:cNvSpPr/>
      </dsp:nvSpPr>
      <dsp:spPr>
        <a:xfrm>
          <a:off x="4288794" y="1047"/>
          <a:ext cx="3479899" cy="20879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kern="1200" dirty="0" smtClean="0">
              <a:latin typeface="Times New Roman" pitchFamily="18" charset="0"/>
              <a:cs typeface="Times New Roman" pitchFamily="18" charset="0"/>
            </a:rPr>
            <a:t>КОЛАБОРАЦІЯ (СПІВПРАЦЯ)</a:t>
          </a:r>
          <a:endParaRPr lang="ru-RU" sz="3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288794" y="1047"/>
        <a:ext cx="3479899" cy="2087939"/>
      </dsp:txXfrm>
    </dsp:sp>
    <dsp:sp modelId="{90AF3121-AA05-41BC-A813-D5B95BBCCCB9}">
      <dsp:nvSpPr>
        <dsp:cNvPr id="0" name=""/>
        <dsp:cNvSpPr/>
      </dsp:nvSpPr>
      <dsp:spPr>
        <a:xfrm>
          <a:off x="460905" y="2436976"/>
          <a:ext cx="3479899" cy="20879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kern="1200" dirty="0" smtClean="0">
              <a:latin typeface="Times New Roman" pitchFamily="18" charset="0"/>
              <a:cs typeface="Times New Roman" pitchFamily="18" charset="0"/>
            </a:rPr>
            <a:t>КРЕАТИВНІСТЬ</a:t>
          </a:r>
          <a:endParaRPr lang="ru-RU" sz="3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60905" y="2436976"/>
        <a:ext cx="3479899" cy="2087939"/>
      </dsp:txXfrm>
    </dsp:sp>
    <dsp:sp modelId="{EF25E4DC-EB9C-42B7-857B-FA343155451D}">
      <dsp:nvSpPr>
        <dsp:cNvPr id="0" name=""/>
        <dsp:cNvSpPr/>
      </dsp:nvSpPr>
      <dsp:spPr>
        <a:xfrm>
          <a:off x="4288794" y="2436976"/>
          <a:ext cx="3479899" cy="20879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kern="1200" dirty="0" smtClean="0">
              <a:latin typeface="Times New Roman" pitchFamily="18" charset="0"/>
              <a:cs typeface="Times New Roman" pitchFamily="18" charset="0"/>
            </a:rPr>
            <a:t>КРИТИЧНЕ МИСЛЕННЯ</a:t>
          </a:r>
          <a:endParaRPr lang="ru-RU" sz="3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288794" y="2436976"/>
        <a:ext cx="3479899" cy="208793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91B87A-38BD-4833-B950-CCF4B54CD3C4}">
      <dsp:nvSpPr>
        <dsp:cNvPr id="0" name=""/>
        <dsp:cNvSpPr/>
      </dsp:nvSpPr>
      <dsp:spPr>
        <a:xfrm>
          <a:off x="0" y="591343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kern="1200" dirty="0" smtClean="0">
              <a:latin typeface="Times New Roman" pitchFamily="18" charset="0"/>
              <a:cs typeface="Times New Roman" pitchFamily="18" charset="0"/>
            </a:rPr>
            <a:t>Візуальне відчуття</a:t>
          </a:r>
          <a:endParaRPr lang="ru-RU" sz="3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591343"/>
        <a:ext cx="2571749" cy="1543050"/>
      </dsp:txXfrm>
    </dsp:sp>
    <dsp:sp modelId="{D8FA2C18-4EC1-4FEE-BCC7-D579B6DF0280}">
      <dsp:nvSpPr>
        <dsp:cNvPr id="0" name=""/>
        <dsp:cNvSpPr/>
      </dsp:nvSpPr>
      <dsp:spPr>
        <a:xfrm>
          <a:off x="2828925" y="591343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kern="1200" dirty="0" smtClean="0">
              <a:latin typeface="Times New Roman" pitchFamily="18" charset="0"/>
              <a:cs typeface="Times New Roman" pitchFamily="18" charset="0"/>
            </a:rPr>
            <a:t>Крізь скло</a:t>
          </a:r>
          <a:endParaRPr lang="ru-RU" sz="3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828925" y="591343"/>
        <a:ext cx="2571749" cy="1543050"/>
      </dsp:txXfrm>
    </dsp:sp>
    <dsp:sp modelId="{10D86191-926D-4F02-BDFA-D1DB3F45633E}">
      <dsp:nvSpPr>
        <dsp:cNvPr id="0" name=""/>
        <dsp:cNvSpPr/>
      </dsp:nvSpPr>
      <dsp:spPr>
        <a:xfrm>
          <a:off x="5657849" y="591343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kern="1200" dirty="0" smtClean="0">
              <a:latin typeface="Times New Roman" pitchFamily="18" charset="0"/>
              <a:cs typeface="Times New Roman" pitchFamily="18" charset="0"/>
            </a:rPr>
            <a:t>Дискусія</a:t>
          </a:r>
          <a:endParaRPr lang="ru-RU" sz="3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657849" y="591343"/>
        <a:ext cx="2571749" cy="1543050"/>
      </dsp:txXfrm>
    </dsp:sp>
    <dsp:sp modelId="{702B523A-3851-4ED1-96B8-7500F66335F5}">
      <dsp:nvSpPr>
        <dsp:cNvPr id="0" name=""/>
        <dsp:cNvSpPr/>
      </dsp:nvSpPr>
      <dsp:spPr>
        <a:xfrm>
          <a:off x="1414462" y="2391569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kern="1200" dirty="0" smtClean="0">
              <a:latin typeface="Times New Roman" pitchFamily="18" charset="0"/>
              <a:cs typeface="Times New Roman" pitchFamily="18" charset="0"/>
            </a:rPr>
            <a:t>Передавання руху по колу</a:t>
          </a:r>
          <a:endParaRPr lang="ru-RU" sz="3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414462" y="2391569"/>
        <a:ext cx="2571749" cy="1543050"/>
      </dsp:txXfrm>
    </dsp:sp>
    <dsp:sp modelId="{796A017E-6E39-492E-9B68-825CE103E082}">
      <dsp:nvSpPr>
        <dsp:cNvPr id="0" name=""/>
        <dsp:cNvSpPr/>
      </dsp:nvSpPr>
      <dsp:spPr>
        <a:xfrm>
          <a:off x="4243387" y="2391569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kern="1200" dirty="0" smtClean="0">
              <a:latin typeface="Times New Roman" pitchFamily="18" charset="0"/>
              <a:cs typeface="Times New Roman" pitchFamily="18" charset="0"/>
            </a:rPr>
            <a:t>Пантоміма</a:t>
          </a:r>
          <a:endParaRPr lang="ru-RU" sz="3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243387" y="2391569"/>
        <a:ext cx="2571749" cy="154305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CF75F2-1C2F-4F46-BC07-7A8F0CCE0496}">
      <dsp:nvSpPr>
        <dsp:cNvPr id="0" name=""/>
        <dsp:cNvSpPr/>
      </dsp:nvSpPr>
      <dsp:spPr>
        <a:xfrm rot="5400000">
          <a:off x="-245635" y="246082"/>
          <a:ext cx="1637567" cy="114629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100" kern="1200" dirty="0"/>
        </a:p>
      </dsp:txBody>
      <dsp:txXfrm rot="-5400000">
        <a:off x="1" y="573596"/>
        <a:ext cx="1146297" cy="491270"/>
      </dsp:txXfrm>
    </dsp:sp>
    <dsp:sp modelId="{F0F48F4E-1241-43CF-9E86-39654F78DD91}">
      <dsp:nvSpPr>
        <dsp:cNvPr id="0" name=""/>
        <dsp:cNvSpPr/>
      </dsp:nvSpPr>
      <dsp:spPr>
        <a:xfrm rot="5400000">
          <a:off x="4155739" y="-3008994"/>
          <a:ext cx="1064418" cy="70833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248" tIns="18415" rIns="18415" bIns="18415" numCol="1" spcCol="1270" anchor="ctr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900" b="1" kern="1200" dirty="0" smtClean="0"/>
            <a:t>Підвищення якості управління;</a:t>
          </a:r>
          <a:endParaRPr lang="ru-RU" sz="2900" b="1" kern="1200" dirty="0"/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900" b="1" kern="1200" dirty="0" smtClean="0"/>
            <a:t>Швидкий пошук оптимальних рішень;</a:t>
          </a:r>
          <a:endParaRPr lang="ru-RU" sz="2900" b="1" kern="1200" dirty="0"/>
        </a:p>
      </dsp:txBody>
      <dsp:txXfrm rot="-5400000">
        <a:off x="1146298" y="52408"/>
        <a:ext cx="7031341" cy="960496"/>
      </dsp:txXfrm>
    </dsp:sp>
    <dsp:sp modelId="{E03DB30F-89DB-4F14-8DA0-B7F08708CACA}">
      <dsp:nvSpPr>
        <dsp:cNvPr id="0" name=""/>
        <dsp:cNvSpPr/>
      </dsp:nvSpPr>
      <dsp:spPr>
        <a:xfrm rot="5400000">
          <a:off x="-245635" y="1689832"/>
          <a:ext cx="1637567" cy="114629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100" kern="1200" dirty="0"/>
        </a:p>
      </dsp:txBody>
      <dsp:txXfrm rot="-5400000">
        <a:off x="1" y="2017346"/>
        <a:ext cx="1146297" cy="491270"/>
      </dsp:txXfrm>
    </dsp:sp>
    <dsp:sp modelId="{0AA6BB87-BD60-4785-9E02-ECE076098AD4}">
      <dsp:nvSpPr>
        <dsp:cNvPr id="0" name=""/>
        <dsp:cNvSpPr/>
      </dsp:nvSpPr>
      <dsp:spPr>
        <a:xfrm rot="5400000">
          <a:off x="4155739" y="-1565244"/>
          <a:ext cx="1064418" cy="70833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248" tIns="18415" rIns="18415" bIns="18415" numCol="1" spcCol="1270" anchor="ctr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900" b="1" kern="1200" dirty="0" smtClean="0"/>
            <a:t>Гнучкість розподілу завдань;</a:t>
          </a:r>
          <a:endParaRPr lang="ru-RU" sz="2900" b="1" kern="1200" dirty="0"/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900" b="1" kern="1200" dirty="0" smtClean="0"/>
            <a:t>Створення творчої атмосфери;</a:t>
          </a:r>
          <a:endParaRPr lang="ru-RU" sz="2900" b="1" kern="1200" dirty="0"/>
        </a:p>
      </dsp:txBody>
      <dsp:txXfrm rot="-5400000">
        <a:off x="1146298" y="1496158"/>
        <a:ext cx="7031341" cy="960496"/>
      </dsp:txXfrm>
    </dsp:sp>
    <dsp:sp modelId="{1AD929EB-EA35-470F-A0A8-51B9554B9453}">
      <dsp:nvSpPr>
        <dsp:cNvPr id="0" name=""/>
        <dsp:cNvSpPr/>
      </dsp:nvSpPr>
      <dsp:spPr>
        <a:xfrm rot="5400000">
          <a:off x="-245635" y="3133582"/>
          <a:ext cx="1637567" cy="114629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100" kern="1200" dirty="0"/>
        </a:p>
      </dsp:txBody>
      <dsp:txXfrm rot="-5400000">
        <a:off x="1" y="3461096"/>
        <a:ext cx="1146297" cy="491270"/>
      </dsp:txXfrm>
    </dsp:sp>
    <dsp:sp modelId="{B1C1939C-1C29-4925-8F1B-1446101F2BA6}">
      <dsp:nvSpPr>
        <dsp:cNvPr id="0" name=""/>
        <dsp:cNvSpPr/>
      </dsp:nvSpPr>
      <dsp:spPr>
        <a:xfrm rot="5400000">
          <a:off x="4155739" y="-121494"/>
          <a:ext cx="1064418" cy="70833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248" tIns="18415" rIns="18415" bIns="18415" numCol="1" spcCol="1270" anchor="ctr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900" b="1" kern="1200" dirty="0" smtClean="0"/>
            <a:t>Подолання пасивності членів колективу;</a:t>
          </a:r>
          <a:endParaRPr lang="ru-RU" sz="2900" b="1" kern="1200" dirty="0"/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900" b="1" kern="1200" dirty="0" smtClean="0"/>
            <a:t>Спрощення втілення прийнятих рішень.</a:t>
          </a:r>
          <a:endParaRPr lang="ru-RU" sz="2900" b="1" kern="1200" dirty="0"/>
        </a:p>
      </dsp:txBody>
      <dsp:txXfrm rot="-5400000">
        <a:off x="1146298" y="2939908"/>
        <a:ext cx="7031341" cy="96049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91B87A-38BD-4833-B950-CCF4B54CD3C4}">
      <dsp:nvSpPr>
        <dsp:cNvPr id="0" name=""/>
        <dsp:cNvSpPr/>
      </dsp:nvSpPr>
      <dsp:spPr>
        <a:xfrm>
          <a:off x="0" y="591343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kern="1200" dirty="0" smtClean="0">
              <a:latin typeface="Times New Roman" pitchFamily="18" charset="0"/>
              <a:cs typeface="Times New Roman" pitchFamily="18" charset="0"/>
            </a:rPr>
            <a:t>Плітка</a:t>
          </a:r>
          <a:endParaRPr lang="ru-RU" sz="3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591343"/>
        <a:ext cx="2571749" cy="1543050"/>
      </dsp:txXfrm>
    </dsp:sp>
    <dsp:sp modelId="{D8FA2C18-4EC1-4FEE-BCC7-D579B6DF0280}">
      <dsp:nvSpPr>
        <dsp:cNvPr id="0" name=""/>
        <dsp:cNvSpPr/>
      </dsp:nvSpPr>
      <dsp:spPr>
        <a:xfrm>
          <a:off x="2828925" y="591343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kern="1200" dirty="0" smtClean="0">
              <a:latin typeface="Times New Roman" pitchFamily="18" charset="0"/>
              <a:cs typeface="Times New Roman" pitchFamily="18" charset="0"/>
            </a:rPr>
            <a:t>Узори</a:t>
          </a:r>
          <a:endParaRPr lang="ru-RU" sz="3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828925" y="591343"/>
        <a:ext cx="2571749" cy="1543050"/>
      </dsp:txXfrm>
    </dsp:sp>
    <dsp:sp modelId="{10D86191-926D-4F02-BDFA-D1DB3F45633E}">
      <dsp:nvSpPr>
        <dsp:cNvPr id="0" name=""/>
        <dsp:cNvSpPr/>
      </dsp:nvSpPr>
      <dsp:spPr>
        <a:xfrm>
          <a:off x="5657849" y="591343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kern="1200" dirty="0" smtClean="0">
              <a:latin typeface="Times New Roman" pitchFamily="18" charset="0"/>
              <a:cs typeface="Times New Roman" pitchFamily="18" charset="0"/>
            </a:rPr>
            <a:t>Гаряче повітря</a:t>
          </a:r>
          <a:endParaRPr lang="ru-RU" sz="3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657849" y="591343"/>
        <a:ext cx="2571749" cy="1543050"/>
      </dsp:txXfrm>
    </dsp:sp>
    <dsp:sp modelId="{702B523A-3851-4ED1-96B8-7500F66335F5}">
      <dsp:nvSpPr>
        <dsp:cNvPr id="0" name=""/>
        <dsp:cNvSpPr/>
      </dsp:nvSpPr>
      <dsp:spPr>
        <a:xfrm>
          <a:off x="1414462" y="2391569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kern="1200" dirty="0" smtClean="0">
              <a:latin typeface="Times New Roman" pitchFamily="18" charset="0"/>
              <a:cs typeface="Times New Roman" pitchFamily="18" charset="0"/>
            </a:rPr>
            <a:t>Малювання в парах</a:t>
          </a:r>
          <a:endParaRPr lang="ru-RU" sz="3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414462" y="2391569"/>
        <a:ext cx="2571749" cy="1543050"/>
      </dsp:txXfrm>
    </dsp:sp>
    <dsp:sp modelId="{796A017E-6E39-492E-9B68-825CE103E082}">
      <dsp:nvSpPr>
        <dsp:cNvPr id="0" name=""/>
        <dsp:cNvSpPr/>
      </dsp:nvSpPr>
      <dsp:spPr>
        <a:xfrm>
          <a:off x="4243387" y="2391569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kern="1200" dirty="0" smtClean="0">
              <a:latin typeface="Times New Roman" pitchFamily="18" charset="0"/>
              <a:cs typeface="Times New Roman" pitchFamily="18" charset="0"/>
            </a:rPr>
            <a:t>Принцеса. Дракон. Самурай</a:t>
          </a:r>
          <a:endParaRPr lang="ru-RU" sz="3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243387" y="2391569"/>
        <a:ext cx="2571749" cy="154305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5E8678-F412-466A-9067-27549C3A6BA7}">
      <dsp:nvSpPr>
        <dsp:cNvPr id="0" name=""/>
        <dsp:cNvSpPr/>
      </dsp:nvSpPr>
      <dsp:spPr>
        <a:xfrm>
          <a:off x="1705" y="640970"/>
          <a:ext cx="2495401" cy="14972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b="1" kern="1200" dirty="0" smtClean="0">
              <a:latin typeface="Times New Roman" pitchFamily="18" charset="0"/>
              <a:cs typeface="Times New Roman" pitchFamily="18" charset="0"/>
            </a:rPr>
            <a:t>СТВОРЕННЯ НОВОГО</a:t>
          </a:r>
          <a:endParaRPr lang="ru-RU" sz="28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1705" y="640970"/>
        <a:ext cx="2495401" cy="1497240"/>
      </dsp:txXfrm>
    </dsp:sp>
    <dsp:sp modelId="{E647BB5C-FD0B-4686-A881-7096F9B014CA}">
      <dsp:nvSpPr>
        <dsp:cNvPr id="0" name=""/>
        <dsp:cNvSpPr/>
      </dsp:nvSpPr>
      <dsp:spPr>
        <a:xfrm>
          <a:off x="2746646" y="563615"/>
          <a:ext cx="2736307" cy="16519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b="1" kern="1200" dirty="0" smtClean="0"/>
            <a:t>ВІДМОВА ВІД СТЕРЕОТИПІВ</a:t>
          </a:r>
          <a:endParaRPr lang="ru-RU" sz="3200" b="1" kern="1200" dirty="0"/>
        </a:p>
      </dsp:txBody>
      <dsp:txXfrm>
        <a:off x="2746646" y="563615"/>
        <a:ext cx="2736307" cy="1651950"/>
      </dsp:txXfrm>
    </dsp:sp>
    <dsp:sp modelId="{D1A5B6F4-B391-4EBF-A4FC-2DEDC5B05BEA}">
      <dsp:nvSpPr>
        <dsp:cNvPr id="0" name=""/>
        <dsp:cNvSpPr/>
      </dsp:nvSpPr>
      <dsp:spPr>
        <a:xfrm>
          <a:off x="5732493" y="640970"/>
          <a:ext cx="2495401" cy="14972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b="1" kern="1200" dirty="0" smtClean="0"/>
            <a:t>ГНУЧКІСТЬ  І ОРИГІНАЛЬ-НІСТЬ</a:t>
          </a:r>
          <a:endParaRPr lang="ru-RU" sz="3200" b="1" kern="1200" dirty="0"/>
        </a:p>
      </dsp:txBody>
      <dsp:txXfrm>
        <a:off x="5732493" y="640970"/>
        <a:ext cx="2495401" cy="1497240"/>
      </dsp:txXfrm>
    </dsp:sp>
    <dsp:sp modelId="{6953C486-008D-4C84-AFB1-CD2E9923A34B}">
      <dsp:nvSpPr>
        <dsp:cNvPr id="0" name=""/>
        <dsp:cNvSpPr/>
      </dsp:nvSpPr>
      <dsp:spPr>
        <a:xfrm>
          <a:off x="1250116" y="2465106"/>
          <a:ext cx="2635143" cy="14972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b="1" kern="1200" dirty="0" smtClean="0"/>
            <a:t>АНАЛІЗ І СИНТЕЗ</a:t>
          </a:r>
          <a:endParaRPr lang="ru-RU" sz="3200" b="1" kern="1200" dirty="0"/>
        </a:p>
      </dsp:txBody>
      <dsp:txXfrm>
        <a:off x="1250116" y="2465106"/>
        <a:ext cx="2635143" cy="1497240"/>
      </dsp:txXfrm>
    </dsp:sp>
    <dsp:sp modelId="{F8CF914F-1DA3-4FA8-9006-46ABDE7BC0BF}">
      <dsp:nvSpPr>
        <dsp:cNvPr id="0" name=""/>
        <dsp:cNvSpPr/>
      </dsp:nvSpPr>
      <dsp:spPr>
        <a:xfrm>
          <a:off x="4134800" y="2465106"/>
          <a:ext cx="2844682" cy="14972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b="1" kern="1200" dirty="0" smtClean="0"/>
            <a:t>ГЕНЕРУВАННЯ ІДЕЙ</a:t>
          </a:r>
          <a:endParaRPr lang="ru-RU" sz="3200" b="1" kern="1200" dirty="0"/>
        </a:p>
      </dsp:txBody>
      <dsp:txXfrm>
        <a:off x="4134800" y="2465106"/>
        <a:ext cx="2844682" cy="149724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235CD4-6F5C-40F7-A2CD-EA445A348CF1}">
      <dsp:nvSpPr>
        <dsp:cNvPr id="0" name=""/>
        <dsp:cNvSpPr/>
      </dsp:nvSpPr>
      <dsp:spPr>
        <a:xfrm rot="5400000">
          <a:off x="-245635" y="246082"/>
          <a:ext cx="1637567" cy="114629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100" kern="1200"/>
        </a:p>
      </dsp:txBody>
      <dsp:txXfrm rot="-5400000">
        <a:off x="1" y="573596"/>
        <a:ext cx="1146297" cy="491270"/>
      </dsp:txXfrm>
    </dsp:sp>
    <dsp:sp modelId="{924738D4-1C15-4978-89E5-1BF9BE3C110E}">
      <dsp:nvSpPr>
        <dsp:cNvPr id="0" name=""/>
        <dsp:cNvSpPr/>
      </dsp:nvSpPr>
      <dsp:spPr>
        <a:xfrm rot="5400000">
          <a:off x="4155739" y="-3008994"/>
          <a:ext cx="1064418" cy="70833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16510" rIns="16510" bIns="1651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600" b="1" kern="1200" dirty="0" smtClean="0"/>
            <a:t>Осучаснюйте свої знання;</a:t>
          </a:r>
          <a:endParaRPr lang="ru-RU" sz="2600" b="1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600" b="1" kern="1200" dirty="0" smtClean="0"/>
            <a:t>Прислухайтеся до учнів;</a:t>
          </a:r>
          <a:endParaRPr lang="ru-RU" sz="2600" b="1" kern="1200" dirty="0"/>
        </a:p>
      </dsp:txBody>
      <dsp:txXfrm rot="-5400000">
        <a:off x="1146298" y="52408"/>
        <a:ext cx="7031341" cy="960496"/>
      </dsp:txXfrm>
    </dsp:sp>
    <dsp:sp modelId="{FB659129-AF20-4E16-BC9A-15240D12DE37}">
      <dsp:nvSpPr>
        <dsp:cNvPr id="0" name=""/>
        <dsp:cNvSpPr/>
      </dsp:nvSpPr>
      <dsp:spPr>
        <a:xfrm rot="5400000">
          <a:off x="-245635" y="1689832"/>
          <a:ext cx="1637567" cy="114629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100" kern="1200"/>
        </a:p>
      </dsp:txBody>
      <dsp:txXfrm rot="-5400000">
        <a:off x="1" y="2017346"/>
        <a:ext cx="1146297" cy="491270"/>
      </dsp:txXfrm>
    </dsp:sp>
    <dsp:sp modelId="{44E613B5-5FCB-496A-B886-A7CE38588581}">
      <dsp:nvSpPr>
        <dsp:cNvPr id="0" name=""/>
        <dsp:cNvSpPr/>
      </dsp:nvSpPr>
      <dsp:spPr>
        <a:xfrm rot="5400000">
          <a:off x="4155739" y="-1565244"/>
          <a:ext cx="1064418" cy="70833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16510" rIns="16510" bIns="1651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600" b="1" kern="1200" dirty="0" smtClean="0"/>
            <a:t>Обмінюйтеся досвідом;</a:t>
          </a:r>
          <a:endParaRPr lang="ru-RU" sz="2600" b="1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600" b="1" kern="1200" dirty="0" smtClean="0"/>
            <a:t>Беріть участь у тренінгах та конференціях;</a:t>
          </a:r>
          <a:endParaRPr lang="ru-RU" sz="2600" b="1" kern="1200" dirty="0"/>
        </a:p>
      </dsp:txBody>
      <dsp:txXfrm rot="-5400000">
        <a:off x="1146298" y="1496158"/>
        <a:ext cx="7031341" cy="960496"/>
      </dsp:txXfrm>
    </dsp:sp>
    <dsp:sp modelId="{BD831172-8A72-4DFF-8ACB-54D260FDE42D}">
      <dsp:nvSpPr>
        <dsp:cNvPr id="0" name=""/>
        <dsp:cNvSpPr/>
      </dsp:nvSpPr>
      <dsp:spPr>
        <a:xfrm rot="5400000">
          <a:off x="-245635" y="3133582"/>
          <a:ext cx="1637567" cy="114629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100" kern="1200"/>
        </a:p>
      </dsp:txBody>
      <dsp:txXfrm rot="-5400000">
        <a:off x="1" y="3461096"/>
        <a:ext cx="1146297" cy="491270"/>
      </dsp:txXfrm>
    </dsp:sp>
    <dsp:sp modelId="{8D108F4A-23A1-4AED-BC75-3C250F9F3AEB}">
      <dsp:nvSpPr>
        <dsp:cNvPr id="0" name=""/>
        <dsp:cNvSpPr/>
      </dsp:nvSpPr>
      <dsp:spPr>
        <a:xfrm rot="5400000">
          <a:off x="4155739" y="-121494"/>
          <a:ext cx="1064418" cy="70833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16510" rIns="16510" bIns="1651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600" b="1" kern="1200" dirty="0" smtClean="0"/>
            <a:t>Стежте за трендами на ринку праці;</a:t>
          </a:r>
          <a:endParaRPr lang="ru-RU" sz="2600" b="1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600" b="1" kern="1200" dirty="0" smtClean="0"/>
            <a:t>Станьте модератором креативної спільноти. </a:t>
          </a:r>
          <a:endParaRPr lang="ru-RU" sz="2600" b="1" kern="1200" dirty="0"/>
        </a:p>
      </dsp:txBody>
      <dsp:txXfrm rot="-5400000">
        <a:off x="1146298" y="2939908"/>
        <a:ext cx="7031341" cy="96049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235CD4-6F5C-40F7-A2CD-EA445A348CF1}">
      <dsp:nvSpPr>
        <dsp:cNvPr id="0" name=""/>
        <dsp:cNvSpPr/>
      </dsp:nvSpPr>
      <dsp:spPr>
        <a:xfrm rot="5400000">
          <a:off x="-245635" y="246082"/>
          <a:ext cx="1637567" cy="114629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100" kern="1200"/>
        </a:p>
      </dsp:txBody>
      <dsp:txXfrm rot="-5400000">
        <a:off x="1" y="573596"/>
        <a:ext cx="1146297" cy="491270"/>
      </dsp:txXfrm>
    </dsp:sp>
    <dsp:sp modelId="{924738D4-1C15-4978-89E5-1BF9BE3C110E}">
      <dsp:nvSpPr>
        <dsp:cNvPr id="0" name=""/>
        <dsp:cNvSpPr/>
      </dsp:nvSpPr>
      <dsp:spPr>
        <a:xfrm rot="5400000">
          <a:off x="4155739" y="-3008994"/>
          <a:ext cx="1064418" cy="70833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4605" rIns="14605" bIns="1460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300" b="1" kern="1200" dirty="0" smtClean="0"/>
            <a:t>Аналіз, синтез, порівняння, оцінка інформації;</a:t>
          </a:r>
          <a:endParaRPr lang="ru-RU" sz="2300" b="1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300" b="1" kern="1200" dirty="0" smtClean="0"/>
            <a:t>Бачення проблеми, постановка запитань;</a:t>
          </a:r>
          <a:endParaRPr lang="ru-RU" sz="2300" b="1" kern="1200" dirty="0"/>
        </a:p>
      </dsp:txBody>
      <dsp:txXfrm rot="-5400000">
        <a:off x="1146298" y="52408"/>
        <a:ext cx="7031341" cy="960496"/>
      </dsp:txXfrm>
    </dsp:sp>
    <dsp:sp modelId="{FB659129-AF20-4E16-BC9A-15240D12DE37}">
      <dsp:nvSpPr>
        <dsp:cNvPr id="0" name=""/>
        <dsp:cNvSpPr/>
      </dsp:nvSpPr>
      <dsp:spPr>
        <a:xfrm rot="5400000">
          <a:off x="-245635" y="1689832"/>
          <a:ext cx="1637567" cy="114629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100" kern="1200"/>
        </a:p>
      </dsp:txBody>
      <dsp:txXfrm rot="-5400000">
        <a:off x="1" y="2017346"/>
        <a:ext cx="1146297" cy="491270"/>
      </dsp:txXfrm>
    </dsp:sp>
    <dsp:sp modelId="{44E613B5-5FCB-496A-B886-A7CE38588581}">
      <dsp:nvSpPr>
        <dsp:cNvPr id="0" name=""/>
        <dsp:cNvSpPr/>
      </dsp:nvSpPr>
      <dsp:spPr>
        <a:xfrm rot="5400000">
          <a:off x="4155739" y="-1565244"/>
          <a:ext cx="1064418" cy="70833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4605" rIns="14605" bIns="1460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300" b="1" kern="1200" dirty="0" smtClean="0"/>
            <a:t>Висування власної гіпотези;</a:t>
          </a:r>
          <a:endParaRPr lang="ru-RU" sz="2300" b="1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300" b="1" kern="1200" dirty="0" smtClean="0"/>
            <a:t>Оцінка альтернативних рішень;</a:t>
          </a:r>
          <a:endParaRPr lang="ru-RU" sz="2300" b="1" kern="1200" dirty="0"/>
        </a:p>
      </dsp:txBody>
      <dsp:txXfrm rot="-5400000">
        <a:off x="1146298" y="1496158"/>
        <a:ext cx="7031341" cy="960496"/>
      </dsp:txXfrm>
    </dsp:sp>
    <dsp:sp modelId="{BD831172-8A72-4DFF-8ACB-54D260FDE42D}">
      <dsp:nvSpPr>
        <dsp:cNvPr id="0" name=""/>
        <dsp:cNvSpPr/>
      </dsp:nvSpPr>
      <dsp:spPr>
        <a:xfrm rot="5400000">
          <a:off x="-245635" y="3133582"/>
          <a:ext cx="1637567" cy="114629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100" kern="1200"/>
        </a:p>
      </dsp:txBody>
      <dsp:txXfrm rot="-5400000">
        <a:off x="1" y="3461096"/>
        <a:ext cx="1146297" cy="491270"/>
      </dsp:txXfrm>
    </dsp:sp>
    <dsp:sp modelId="{8D108F4A-23A1-4AED-BC75-3C250F9F3AEB}">
      <dsp:nvSpPr>
        <dsp:cNvPr id="0" name=""/>
        <dsp:cNvSpPr/>
      </dsp:nvSpPr>
      <dsp:spPr>
        <a:xfrm rot="5400000">
          <a:off x="4155739" y="-121494"/>
          <a:ext cx="1064418" cy="70833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4605" rIns="14605" bIns="1460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300" b="1" kern="1200" dirty="0" smtClean="0"/>
            <a:t>Вміння робити свідомий вибір;</a:t>
          </a:r>
          <a:endParaRPr lang="ru-RU" sz="2300" b="1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300" b="1" kern="1200" dirty="0" smtClean="0"/>
            <a:t>Вміння приймати рішення та </a:t>
          </a:r>
          <a:r>
            <a:rPr lang="uk-UA" sz="2300" b="1" kern="1200" dirty="0" err="1" smtClean="0"/>
            <a:t>обгрунтовувати</a:t>
          </a:r>
          <a:r>
            <a:rPr lang="uk-UA" sz="2300" b="1" kern="1200" dirty="0" smtClean="0"/>
            <a:t> його. </a:t>
          </a:r>
          <a:endParaRPr lang="ru-RU" sz="2300" b="1" kern="1200" dirty="0"/>
        </a:p>
      </dsp:txBody>
      <dsp:txXfrm rot="-5400000">
        <a:off x="1146298" y="2939908"/>
        <a:ext cx="7031341" cy="9604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03.01.2020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620688"/>
            <a:ext cx="7772400" cy="3600400"/>
          </a:xfrm>
        </p:spPr>
        <p:txBody>
          <a:bodyPr>
            <a:normAutofit/>
          </a:bodyPr>
          <a:lstStyle/>
          <a:p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КЛЮЧОВІ НАВИЧКИ ДЛЯ СУЧАСНОГО ПЕДАГОГА: </a:t>
            </a:r>
            <a:br>
              <a:rPr lang="uk-UA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НОВІ ВИКЛИКИ, НОВІ МОЖЛИВОСТІ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16016" y="4653136"/>
            <a:ext cx="3528392" cy="985664"/>
          </a:xfrm>
        </p:spPr>
        <p:txBody>
          <a:bodyPr>
            <a:normAutofit/>
          </a:bodyPr>
          <a:lstStyle/>
          <a:p>
            <a:r>
              <a:rPr lang="uk-UA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Методист КУ «ММК» </a:t>
            </a:r>
          </a:p>
          <a:p>
            <a:r>
              <a:rPr lang="uk-UA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Косолапова</a:t>
            </a:r>
            <a:r>
              <a:rPr lang="uk-UA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О.В.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1846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b="1" dirty="0" smtClean="0"/>
              <a:t>КРИТИЧНЕ МИСЛЕННЯ – ЦЕ </a:t>
            </a:r>
            <a:endParaRPr lang="ru-RU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661303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72547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78698"/>
          </a:xfrm>
        </p:spPr>
        <p:txBody>
          <a:bodyPr/>
          <a:lstStyle/>
          <a:p>
            <a:pPr algn="r"/>
            <a:r>
              <a:rPr lang="uk-UA" dirty="0" smtClean="0"/>
              <a:t/>
            </a:r>
            <a:br>
              <a:rPr lang="uk-UA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Бенджамін</a:t>
            </a:r>
            <a:r>
              <a:rPr lang="ru-RU" dirty="0" smtClean="0"/>
              <a:t> </a:t>
            </a:r>
            <a:r>
              <a:rPr lang="ru-RU" dirty="0" err="1" smtClean="0"/>
              <a:t>Блум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645024"/>
            <a:ext cx="1914525" cy="2390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332656"/>
            <a:ext cx="5484843" cy="3816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53847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7869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78441"/>
            <a:ext cx="7704856" cy="5980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924381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3600" b="1" dirty="0" smtClean="0">
                <a:latin typeface="Times New Roman" pitchFamily="18" charset="0"/>
                <a:cs typeface="Times New Roman" pitchFamily="18" charset="0"/>
              </a:rPr>
              <a:t>КЛЮЧОВІ НАВИЧКИ ХХІ СТОЛІТТЯ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373692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65255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К О М У Н І К А Ц І 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Встановлення контакту в різних ситуаціях спілкування</a:t>
            </a:r>
          </a:p>
          <a:p>
            <a:r>
              <a:rPr lang="uk-UA" dirty="0" smtClean="0"/>
              <a:t>Відпрацювання навичок розуміння інших людей</a:t>
            </a:r>
          </a:p>
          <a:p>
            <a:r>
              <a:rPr lang="uk-UA" dirty="0" smtClean="0"/>
              <a:t>Опанування навичок ефективного  слухання</a:t>
            </a:r>
          </a:p>
          <a:p>
            <a:r>
              <a:rPr lang="uk-UA" dirty="0" smtClean="0"/>
              <a:t>Активізація процесу самопізнання</a:t>
            </a:r>
          </a:p>
          <a:p>
            <a:r>
              <a:rPr lang="uk-UA" dirty="0" smtClean="0"/>
              <a:t>Розширення діапазону творчих здібностей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22536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ВПРАВИ ДЛЯ РОЗВИТКУ КОМУНІКАТИВНИХ ЗДІБНОСТЕЙ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847334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96122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50706"/>
          </a:xfrm>
        </p:spPr>
        <p:txBody>
          <a:bodyPr>
            <a:normAutofit fontScale="90000"/>
          </a:bodyPr>
          <a:lstStyle/>
          <a:p>
            <a:r>
              <a:rPr lang="uk-UA" sz="4000" b="1" dirty="0" smtClean="0">
                <a:latin typeface="Times New Roman" pitchFamily="18" charset="0"/>
                <a:cs typeface="Times New Roman" pitchFamily="18" charset="0"/>
              </a:rPr>
              <a:t>ЗІБРАТИСЯ РАЗОМ – </a:t>
            </a:r>
            <a:br>
              <a:rPr lang="uk-UA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4000" b="1" dirty="0" smtClean="0">
                <a:latin typeface="Times New Roman" pitchFamily="18" charset="0"/>
                <a:cs typeface="Times New Roman" pitchFamily="18" charset="0"/>
              </a:rPr>
              <a:t>ЦЕ ПОЧАТОК,</a:t>
            </a:r>
            <a:br>
              <a:rPr lang="uk-UA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4000" b="1" dirty="0" smtClean="0">
                <a:latin typeface="Times New Roman" pitchFamily="18" charset="0"/>
                <a:cs typeface="Times New Roman" pitchFamily="18" charset="0"/>
              </a:rPr>
              <a:t>ЗАЛИШИТСЯ РАЗОМ – </a:t>
            </a:r>
            <a:br>
              <a:rPr lang="uk-UA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4000" b="1" dirty="0" smtClean="0">
                <a:latin typeface="Times New Roman" pitchFamily="18" charset="0"/>
                <a:cs typeface="Times New Roman" pitchFamily="18" charset="0"/>
              </a:rPr>
              <a:t>ЦЕ ПРОГРЕС, </a:t>
            </a:r>
            <a:br>
              <a:rPr lang="uk-UA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4000" b="1" dirty="0" smtClean="0">
                <a:latin typeface="Times New Roman" pitchFamily="18" charset="0"/>
                <a:cs typeface="Times New Roman" pitchFamily="18" charset="0"/>
              </a:rPr>
              <a:t>ПРАЦЮВАТИ РАЗОМ – </a:t>
            </a:r>
            <a:br>
              <a:rPr lang="uk-UA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4000" b="1" dirty="0" smtClean="0">
                <a:latin typeface="Times New Roman" pitchFamily="18" charset="0"/>
                <a:cs typeface="Times New Roman" pitchFamily="18" charset="0"/>
              </a:rPr>
              <a:t>ЦЕ УСПІХ</a:t>
            </a:r>
            <a:br>
              <a:rPr lang="uk-UA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40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Генрі Форд</a:t>
            </a:r>
            <a:r>
              <a:rPr lang="uk-UA" sz="40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4000" b="1" dirty="0">
                <a:latin typeface="Times New Roman" pitchFamily="18" charset="0"/>
                <a:cs typeface="Times New Roman" pitchFamily="18" charset="0"/>
              </a:rPr>
            </a:br>
            <a:r>
              <a:rPr lang="uk-UA" sz="4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005064"/>
            <a:ext cx="2232248" cy="2232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56193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ПЕРЕВАГИ КОМАНДНОЇ РОБОТИ</a:t>
            </a:r>
            <a:endParaRPr lang="ru-RU" b="1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432501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13628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/>
              <a:t>ВПРАВИ ДЛЯ </a:t>
            </a:r>
            <a:r>
              <a:rPr lang="uk-UA" b="1" dirty="0" smtClean="0"/>
              <a:t>ВІДПРАЦЮВАННЯ</a:t>
            </a:r>
            <a:r>
              <a:rPr lang="uk-UA" b="1" dirty="0" smtClean="0"/>
              <a:t> НАВИЧОК РОБОТИ В КОМАНДІ</a:t>
            </a:r>
            <a:endParaRPr lang="ru-RU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020555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84186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КРЕАТИВНІСТЬ - ЦЕ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40470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13511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/>
              <a:t>ПОРАДИ ДЛЯ РОЗВИТКУ КРЕАТИВНОСТІ</a:t>
            </a:r>
            <a:endParaRPr lang="ru-RU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988711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35184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341</TotalTime>
  <Words>215</Words>
  <Application>Microsoft Office PowerPoint</Application>
  <PresentationFormat>Экран (4:3)</PresentationFormat>
  <Paragraphs>55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КЛЮЧОВІ НАВИЧКИ ДЛЯ СУЧАСНОГО ПЕДАГОГА:  НОВІ ВИКЛИКИ, НОВІ МОЖЛИВОСТІ</vt:lpstr>
      <vt:lpstr>КЛЮЧОВІ НАВИЧКИ ХХІ СТОЛІТТЯ</vt:lpstr>
      <vt:lpstr>К О М У Н І К А Ц І Я</vt:lpstr>
      <vt:lpstr>ВПРАВИ ДЛЯ РОЗВИТКУ КОМУНІКАТИВНИХ ЗДІБНОСТЕЙ</vt:lpstr>
      <vt:lpstr>ЗІБРАТИСЯ РАЗОМ –  ЦЕ ПОЧАТОК, ЗАЛИШИТСЯ РАЗОМ –  ЦЕ ПРОГРЕС,  ПРАЦЮВАТИ РАЗОМ –  ЦЕ УСПІХ                                           Генрі Форд   </vt:lpstr>
      <vt:lpstr>ПЕРЕВАГИ КОМАНДНОЇ РОБОТИ</vt:lpstr>
      <vt:lpstr>ВПРАВИ ДЛЯ ВІДПРАЦЮВАННЯ НАВИЧОК РОБОТИ В КОМАНДІ</vt:lpstr>
      <vt:lpstr>КРЕАТИВНІСТЬ - ЦЕ</vt:lpstr>
      <vt:lpstr>ПОРАДИ ДЛЯ РОЗВИТКУ КРЕАТИВНОСТІ</vt:lpstr>
      <vt:lpstr>КРИТИЧНЕ МИСЛЕННЯ – ЦЕ </vt:lpstr>
      <vt:lpstr>     Бенджамін Блум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КЛЮЧОВІ НАВИЧКИ ДЛЯ СУЧАСНОГО ПЕДАГОГА: НОВІ ВИКЛИКИ, НОВІ МОЖЛИВОСТІ</dc:title>
  <dc:creator>reds</dc:creator>
  <cp:lastModifiedBy>reds</cp:lastModifiedBy>
  <cp:revision>15</cp:revision>
  <dcterms:created xsi:type="dcterms:W3CDTF">2020-01-02T10:16:13Z</dcterms:created>
  <dcterms:modified xsi:type="dcterms:W3CDTF">2020-01-03T14:26:21Z</dcterms:modified>
</cp:coreProperties>
</file>